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6"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kinsoku lang="zh-CN" invalStChars="!%),.:;?]}¨·ˇˉ་―‖’”…‰∶、。〃々〉》」』】〕〗！＂＇％），．：；？］｀｜｝～￠" invalEndChars="([{·‘“〈《「『【〔〖（．［｛￡￥"/>
  <p:defaultTextStyle>
    <a:defPPr>
      <a:defRPr lang="zh-CN"/>
    </a:defPPr>
    <a:lvl1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1pPr>
    <a:lvl2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2pPr>
    <a:lvl3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3pPr>
    <a:lvl4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4pPr>
    <a:lvl5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5pPr>
    <a:lvl6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6pPr>
    <a:lvl7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7pPr>
    <a:lvl8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8pPr>
    <a:lvl9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107" d="100"/>
          <a:sy n="107" d="100"/>
        </p:scale>
        <p:origin x="754"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对象"/>
          <p:cNvSpPr>
            <a:spLocks noGrp="1" noRot="1" noChangeAspect="1"/>
          </p:cNvSpPr>
          <p:nvPr>
            <p:ph type="sldImg" idx="2"/>
          </p:nvPr>
        </p:nvSpPr>
        <p:spPr>
          <a:xfrm>
            <a:off x="381175" y="685800"/>
            <a:ext cx="60963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w="9525" cap="flat" cmpd="sng">
            <a:solidFill>
              <a:srgbClr val="000000"/>
            </a:solidFill>
            <a:prstDash val="solid"/>
            <a:round/>
          </a:ln>
        </p:spPr>
      </p:sp>
      <p:sp>
        <p:nvSpPr>
          <p:cNvPr id="6" name="文本框"/>
          <p:cNvSpPr>
            <a:spLocks noGrp="1"/>
          </p:cNvSpPr>
          <p:nvPr>
            <p:ph type="body" idx="1"/>
          </p:nvPr>
        </p:nvSpPr>
        <p:spPr>
          <a:xfrm>
            <a:off x="685800" y="4343400"/>
            <a:ext cx="5486400" cy="4114800"/>
          </a:xfrm>
          <a:prstGeom prst="rect">
            <a:avLst/>
          </a:prstGeom>
          <a:noFill/>
          <a:ln w="12700" cap="flat" cmpd="sng">
            <a:noFill/>
            <a:prstDash val="solid"/>
            <a:round/>
          </a:ln>
        </p:spPr>
        <p:txBody>
          <a:bodyPr vert="horz" wrap="square" lIns="91425" tIns="91425" rIns="91425" bIns="91425" anchor="t" anchorCtr="0">
            <a:prstTxWarp prst="textNoShape">
              <a:avLst/>
            </a:prstTxWarp>
          </a:bodyPr>
          <a:lstStyle/>
          <a:p>
            <a:pPr marL="457200" indent="-317500">
              <a:spcBef>
                <a:spcPts val="0"/>
              </a:spcBef>
              <a:spcAft>
                <a:spcPts val="0"/>
              </a:spcAft>
              <a:buSzPts val="1400"/>
              <a:buFont typeface="Droid Sans"/>
              <a:buChar char="●"/>
            </a:pPr>
            <a:endParaRPr lang="zh-CN" altLang="en-US" sz="1100"/>
          </a:p>
        </p:txBody>
      </p:sp>
    </p:spTree>
    <p:extLst>
      <p:ext uri="{BB962C8B-B14F-4D97-AF65-F5344CB8AC3E}">
        <p14:creationId xmlns:p14="http://schemas.microsoft.com/office/powerpoint/2010/main" val="1896146565"/>
      </p:ext>
    </p:extLst>
  </p:cSld>
  <p:clrMap bg1="lt1" tx1="dk1" bg2="lt2" tx2="dk2" accent1="accent1" accent2="accent2" accent3="accent3" accent4="accent4" accent5="accent5" accent6="accent6" hlink="hlink" folHlink="folHlink"/>
  <p:hf hdr="0" ftr="0" dt="0"/>
  <p:notesStyle>
    <a:lvl1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1pPr>
    <a:lvl2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2pPr>
    <a:lvl3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3pPr>
    <a:lvl4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4pPr>
    <a:lvl5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5pPr>
    <a:lvl6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6pPr>
    <a:lvl7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7pPr>
    <a:lvl8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8pPr>
    <a:lvl9pPr marL="0" indent="0" algn="l" defTabSz="914400" fontAlgn="auto" hangingPunct="1">
      <a:lnSpc>
        <a:spcPct val="100000"/>
      </a:lnSpc>
      <a:spcBef>
        <a:spcPts val="0"/>
      </a:spcBef>
      <a:spcAft>
        <a:spcPts val="0"/>
      </a:spcAft>
      <a:buNone/>
      <a:defRPr sz="1400" b="0" i="0" u="none" strike="noStrike" kern="0" cap="none" spc="0" baseline="0">
        <a:solidFill>
          <a:srgbClr val="000000"/>
        </a:solidFill>
        <a:latin typeface="Arial" charset="0"/>
        <a:ea typeface="Arial" charset="0"/>
        <a:cs typeface="Arial"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21"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66566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228"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9825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277"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2144114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17"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79742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23"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91849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31"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937794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43"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602807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71"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20682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375"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33861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403"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320615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412"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13278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50"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356486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7"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418"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73161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82"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210960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89"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58221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104"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28904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127"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48763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133"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10129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167"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607584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 name="对象"/>
          <p:cNvSpPr>
            <a:spLocks noGrp="1" noRot="1" noChangeAspect="1"/>
          </p:cNvSpPr>
          <p:nvPr>
            <p:ph type="sldImg" idx="2"/>
          </p:nvPr>
        </p:nvSpPr>
        <p:spPr>
          <a:xfrm>
            <a:off x="381000" y="685800"/>
            <a:ext cx="6096000" cy="3429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lose/>
              </a:path>
            </a:pathLst>
          </a:custGeom>
          <a:noFill/>
          <a:ln cap="flat" cmpd="sng">
            <a:noFill/>
            <a:prstDash val="solid"/>
            <a:miter/>
          </a:ln>
        </p:spPr>
      </p:sp>
      <p:sp>
        <p:nvSpPr>
          <p:cNvPr id="205" name="文本框"/>
          <p:cNvSpPr>
            <a:spLocks noGrp="1"/>
          </p:cNvSpPr>
          <p:nvPr>
            <p:ph type="body" idx="1"/>
          </p:nvPr>
        </p:nvSpPr>
        <p:spPr>
          <a:xfrm>
            <a:off x="685800" y="4343400"/>
            <a:ext cx="5486400" cy="4114800"/>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endParaRPr lang="zh-CN" altLang="en-US"/>
          </a:p>
        </p:txBody>
      </p:sp>
    </p:spTree>
    <p:extLst>
      <p:ext uri="{BB962C8B-B14F-4D97-AF65-F5344CB8AC3E}">
        <p14:creationId xmlns:p14="http://schemas.microsoft.com/office/powerpoint/2010/main" val="940950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90" name="矩形"/>
          <p:cNvSpPr>
            <a:spLocks/>
          </p:cNvSpPr>
          <p:nvPr/>
        </p:nvSpPr>
        <p:spPr>
          <a:xfrm rot="10800000">
            <a:off x="4511857" y="-125"/>
            <a:ext cx="4632300" cy="5143500"/>
          </a:xfrm>
          <a:prstGeom prst="rect">
            <a:avLst/>
          </a:prstGeom>
          <a:gradFill rotWithShape="1">
            <a:gsLst>
              <a:gs pos="0">
                <a:srgbClr val="364072">
                  <a:alpha val="100000"/>
                </a:srgbClr>
              </a:gs>
              <a:gs pos="100000">
                <a:srgbClr val="0E0F18">
                  <a:alpha val="100000"/>
                </a:srgbClr>
              </a:gs>
            </a:gsLst>
            <a:lin ang="5400000" scaled="1"/>
          </a:gradFill>
          <a:ln w="12700" cap="flat" cmpd="sng">
            <a:noFill/>
            <a:prstDash val="solid"/>
            <a:round/>
          </a:ln>
        </p:spPr>
      </p:sp>
      <p:grpSp>
        <p:nvGrpSpPr>
          <p:cNvPr id="95" name="组合"/>
          <p:cNvGrpSpPr>
            <a:grpSpLocks/>
          </p:cNvGrpSpPr>
          <p:nvPr/>
        </p:nvGrpSpPr>
        <p:grpSpPr>
          <a:xfrm rot="10800000" flipH="1">
            <a:off x="3558543" y="-125"/>
            <a:ext cx="953312" cy="5143625"/>
            <a:chOff x="3558543" y="-125"/>
            <a:chExt cx="953312" cy="5143625"/>
          </a:xfrm>
        </p:grpSpPr>
        <p:sp>
          <p:nvSpPr>
            <p:cNvPr id="91" name="矩形"/>
            <p:cNvSpPr>
              <a:spLocks/>
            </p:cNvSpPr>
            <p:nvPr/>
          </p:nvSpPr>
          <p:spPr>
            <a:xfrm rot="10800000" flipH="1">
              <a:off x="4065756" y="0"/>
              <a:ext cx="446100"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92" name="矩形"/>
            <p:cNvSpPr>
              <a:spLocks/>
            </p:cNvSpPr>
            <p:nvPr/>
          </p:nvSpPr>
          <p:spPr>
            <a:xfrm flipH="1">
              <a:off x="3888141" y="-125"/>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93" name="矩形"/>
            <p:cNvSpPr>
              <a:spLocks/>
            </p:cNvSpPr>
            <p:nvPr/>
          </p:nvSpPr>
          <p:spPr>
            <a:xfrm rot="10800000" flipH="1">
              <a:off x="3803957" y="0"/>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94" name="矩形"/>
            <p:cNvSpPr>
              <a:spLocks/>
            </p:cNvSpPr>
            <p:nvPr/>
          </p:nvSpPr>
          <p:spPr>
            <a:xfrm flipH="1">
              <a:off x="3558543" y="0"/>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grpSp>
      <p:sp>
        <p:nvSpPr>
          <p:cNvPr id="96" name="文本框"/>
          <p:cNvSpPr>
            <a:spLocks noGrp="1"/>
          </p:cNvSpPr>
          <p:nvPr>
            <p:ph type="ctrTitle"/>
          </p:nvPr>
        </p:nvSpPr>
        <p:spPr>
          <a:xfrm>
            <a:off x="4965100" y="1991824"/>
            <a:ext cx="3704399" cy="1159800"/>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l">
              <a:lnSpc>
                <a:spcPct val="100000"/>
              </a:lnSpc>
              <a:spcBef>
                <a:spcPts val="0"/>
              </a:spcBef>
              <a:spcAft>
                <a:spcPts val="0"/>
              </a:spcAft>
              <a:buNone/>
            </a:pPr>
            <a:endParaRPr lang="zh-CN" altLang="en-US" sz="3600" b="0" i="0" u="none" strike="noStrike" kern="0" cap="none" spc="0" baseline="0">
              <a:solidFill>
                <a:srgbClr val="FFFFFF"/>
              </a:solidFill>
              <a:latin typeface="Arial" charset="0"/>
              <a:ea typeface="Arial" charset="0"/>
              <a:cs typeface="Lucida Sans"/>
            </a:endParaRPr>
          </a:p>
        </p:txBody>
      </p:sp>
    </p:spTree>
    <p:extLst>
      <p:ext uri="{BB962C8B-B14F-4D97-AF65-F5344CB8AC3E}">
        <p14:creationId xmlns:p14="http://schemas.microsoft.com/office/powerpoint/2010/main" val="36342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p>
        </p:txBody>
      </p:sp>
      <p:sp>
        <p:nvSpPr>
          <p:cNvPr id="3" name="文本框"/>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933247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文本框"/>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文本框"/>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77086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7" name="矩形"/>
          <p:cNvSpPr>
            <a:spLocks/>
          </p:cNvSpPr>
          <p:nvPr/>
        </p:nvSpPr>
        <p:spPr>
          <a:xfrm>
            <a:off x="2469212" y="-125"/>
            <a:ext cx="446100"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8" name="矩形"/>
          <p:cNvSpPr>
            <a:spLocks/>
          </p:cNvSpPr>
          <p:nvPr/>
        </p:nvSpPr>
        <p:spPr>
          <a:xfrm rot="10800000">
            <a:off x="2291597"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9" name="矩形"/>
          <p:cNvSpPr>
            <a:spLocks/>
          </p:cNvSpPr>
          <p:nvPr/>
        </p:nvSpPr>
        <p:spPr>
          <a:xfrm>
            <a:off x="2207413"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10" name="矩形"/>
          <p:cNvSpPr>
            <a:spLocks/>
          </p:cNvSpPr>
          <p:nvPr/>
        </p:nvSpPr>
        <p:spPr>
          <a:xfrm rot="10800000">
            <a:off x="1961999"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11" name="矩形"/>
          <p:cNvSpPr>
            <a:spLocks/>
          </p:cNvSpPr>
          <p:nvPr/>
        </p:nvSpPr>
        <p:spPr>
          <a:xfrm rot="10800000">
            <a:off x="2908100" y="-125"/>
            <a:ext cx="6242999" cy="5143500"/>
          </a:xfrm>
          <a:prstGeom prst="rect">
            <a:avLst/>
          </a:prstGeom>
          <a:gradFill rotWithShape="1">
            <a:gsLst>
              <a:gs pos="0">
                <a:srgbClr val="364072">
                  <a:alpha val="100000"/>
                </a:srgbClr>
              </a:gs>
              <a:gs pos="100000">
                <a:srgbClr val="0E0F18">
                  <a:alpha val="100000"/>
                </a:srgbClr>
              </a:gs>
            </a:gsLst>
            <a:lin ang="5400000" scaled="1"/>
          </a:gradFill>
          <a:ln w="12700" cap="flat" cmpd="sng">
            <a:noFill/>
            <a:prstDash val="solid"/>
            <a:round/>
          </a:ln>
        </p:spPr>
      </p:sp>
      <p:sp>
        <p:nvSpPr>
          <p:cNvPr id="12" name="文本框"/>
          <p:cNvSpPr>
            <a:spLocks noGrp="1"/>
          </p:cNvSpPr>
          <p:nvPr>
            <p:ph type="title"/>
          </p:nvPr>
        </p:nvSpPr>
        <p:spPr>
          <a:xfrm>
            <a:off x="3451474" y="2045250"/>
            <a:ext cx="5154300" cy="690900"/>
          </a:xfrm>
          <a:prstGeom prst="rect">
            <a:avLst/>
          </a:prstGeom>
          <a:noFill/>
          <a:ln w="12700" cap="flat" cmpd="sng">
            <a:noFill/>
            <a:prstDash val="solid"/>
            <a:round/>
          </a:ln>
        </p:spPr>
        <p:txBody>
          <a:bodyPr vert="horz" wrap="square" lIns="91440" tIns="45720" rIns="91440" bIns="45720" anchor="b" anchorCtr="0">
            <a:prstTxWarp prst="textNoShape">
              <a:avLst/>
            </a:prstTxWarp>
          </a:bodyPr>
          <a:lstStyle/>
          <a:p>
            <a:pPr>
              <a:spcBef>
                <a:spcPts val="0"/>
              </a:spcBef>
              <a:spcAft>
                <a:spcPts val="0"/>
              </a:spcAft>
              <a:buNone/>
            </a:pPr>
            <a:endParaRPr lang="zh-CN" altLang="en-US" sz="3600" b="0">
              <a:solidFill>
                <a:srgbClr val="FFFFFF"/>
              </a:solidFill>
            </a:endParaRPr>
          </a:p>
        </p:txBody>
      </p:sp>
      <p:sp>
        <p:nvSpPr>
          <p:cNvPr id="13" name="文本框"/>
          <p:cNvSpPr>
            <a:spLocks noGrp="1"/>
          </p:cNvSpPr>
          <p:nvPr>
            <p:ph type="body" idx="1"/>
          </p:nvPr>
        </p:nvSpPr>
        <p:spPr>
          <a:xfrm>
            <a:off x="3451474" y="2680574"/>
            <a:ext cx="5154300" cy="432299"/>
          </a:xfrm>
          <a:prstGeom prst="rect">
            <a:avLst/>
          </a:prstGeom>
          <a:noFill/>
          <a:ln w="12700" cap="flat" cmpd="sng">
            <a:noFill/>
            <a:prstDash val="solid"/>
            <a:round/>
          </a:ln>
        </p:spPr>
        <p:txBody>
          <a:bodyPr vert="horz" wrap="square" lIns="91440" tIns="45720" rIns="91440" bIns="45720" anchor="t" anchorCtr="0">
            <a:prstTxWarp prst="textNoShape">
              <a:avLst/>
            </a:prstTxWarp>
          </a:bodyPr>
          <a:lstStyle/>
          <a:p>
            <a:pPr>
              <a:spcBef>
                <a:spcPts val="0"/>
              </a:spcBef>
              <a:spcAft>
                <a:spcPts val="0"/>
              </a:spcAft>
              <a:buNone/>
            </a:pPr>
            <a:endParaRPr lang="zh-CN" altLang="en-US" sz="1400">
              <a:solidFill>
                <a:schemeClr val="accent3"/>
              </a:solidFill>
            </a:endParaRPr>
          </a:p>
        </p:txBody>
      </p:sp>
      <p:sp>
        <p:nvSpPr>
          <p:cNvPr id="14" name="文本框"/>
          <p:cNvSpPr>
            <a:spLocks noGrp="1"/>
          </p:cNvSpPr>
          <p:nvPr>
            <p:ph type="sldNum"/>
          </p:nvPr>
        </p:nvSpPr>
        <p:spPr>
          <a:xfrm>
            <a:off x="8529584"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Droid Serif" charset="0"/>
                <a:ea typeface="Droid Serif" charset="0"/>
                <a:cs typeface="Droid Serif" charset="0"/>
                <a:sym typeface="Droid Serif" charset="0"/>
              </a:rPr>
              <a:t>‹#›</a:t>
            </a:fld>
            <a:endParaRPr lang="zh-CN" altLang="en-US" sz="1200">
              <a:solidFill>
                <a:schemeClr val="accent3"/>
              </a:solidFill>
              <a:latin typeface="Droid Serif" charset="0"/>
              <a:ea typeface="Droid Serif" charset="0"/>
              <a:cs typeface="Droid Serif" charset="0"/>
              <a:sym typeface="Droid Serif" charset="0"/>
            </a:endParaRPr>
          </a:p>
        </p:txBody>
      </p:sp>
    </p:spTree>
    <p:extLst>
      <p:ext uri="{BB962C8B-B14F-4D97-AF65-F5344CB8AC3E}">
        <p14:creationId xmlns:p14="http://schemas.microsoft.com/office/powerpoint/2010/main" val="783407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22" name="矩形"/>
          <p:cNvSpPr>
            <a:spLocks/>
          </p:cNvSpPr>
          <p:nvPr/>
        </p:nvSpPr>
        <p:spPr>
          <a:xfrm>
            <a:off x="8697912" y="-125"/>
            <a:ext cx="446099"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23" name="矩形"/>
          <p:cNvSpPr>
            <a:spLocks/>
          </p:cNvSpPr>
          <p:nvPr/>
        </p:nvSpPr>
        <p:spPr>
          <a:xfrm rot="10800000">
            <a:off x="8520297"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24" name="矩形"/>
          <p:cNvSpPr>
            <a:spLocks/>
          </p:cNvSpPr>
          <p:nvPr/>
        </p:nvSpPr>
        <p:spPr>
          <a:xfrm>
            <a:off x="8436113"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25" name="矩形"/>
          <p:cNvSpPr>
            <a:spLocks/>
          </p:cNvSpPr>
          <p:nvPr/>
        </p:nvSpPr>
        <p:spPr>
          <a:xfrm rot="10800000">
            <a:off x="8190700"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26"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317056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51" name="文本框"/>
          <p:cNvSpPr>
            <a:spLocks noGrp="1"/>
          </p:cNvSpPr>
          <p:nvPr>
            <p:ph type="title"/>
          </p:nvPr>
        </p:nvSpPr>
        <p:spPr>
          <a:xfrm>
            <a:off x="457200" y="563300"/>
            <a:ext cx="5301300" cy="727800"/>
          </a:xfrm>
          <a:prstGeom prst="rect">
            <a:avLst/>
          </a:prstGeom>
          <a:noFill/>
          <a:ln w="12700" cap="flat" cmpd="sng">
            <a:noFill/>
            <a:prstDash val="solid"/>
            <a:round/>
          </a:ln>
        </p:spPr>
        <p:txBody>
          <a:bodyPr vert="horz" wrap="square" lIns="91440" tIns="45720" rIns="91440" bIns="45720" anchor="b" anchorCtr="0">
            <a:prstTxWarp prst="textNoShape">
              <a:avLst/>
            </a:prstTxWarp>
          </a:bodyPr>
          <a:lstStyle/>
          <a:p>
            <a:r>
              <a:rPr lang="en-US" altLang="zh-CN"/>
              <a:t>Click to edit Master title style</a:t>
            </a:r>
            <a:endParaRPr lang="zh-CN" altLang="en-US"/>
          </a:p>
        </p:txBody>
      </p:sp>
      <p:sp>
        <p:nvSpPr>
          <p:cNvPr id="52" name="文本框"/>
          <p:cNvSpPr>
            <a:spLocks noGrp="1"/>
          </p:cNvSpPr>
          <p:nvPr>
            <p:ph type="body" idx="1"/>
          </p:nvPr>
        </p:nvSpPr>
        <p:spPr>
          <a:xfrm>
            <a:off x="457200" y="1406944"/>
            <a:ext cx="5301300" cy="3161400"/>
          </a:xfrm>
          <a:prstGeom prst="rect">
            <a:avLst/>
          </a:prstGeom>
          <a:noFill/>
          <a:ln w="12700" cap="flat" cmpd="sng">
            <a:noFill/>
            <a:prstDash val="solid"/>
            <a:round/>
          </a:ln>
        </p:spPr>
        <p:txBody>
          <a:bodyPr vert="horz" wrap="square" lIns="91440" tIns="45720" rIns="91440" bIns="45720" anchor="t" anchorCtr="0">
            <a:prstTxWarp prst="textNoShape">
              <a:avLst/>
            </a:prstTxWarp>
          </a:bodyPr>
          <a:lstStyle/>
          <a:p>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3" name="文本框"/>
          <p:cNvSpPr>
            <a:spLocks noGrp="1"/>
          </p:cNvSpPr>
          <p:nvPr>
            <p:ph type="dt" idx="10"/>
          </p:nvPr>
        </p:nvSpPr>
        <p:spPr>
          <a:xfrm>
            <a:off x="0" y="0"/>
            <a:ext cx="0" cy="0"/>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endParaRPr lang="zh-CN" altLang="en-US">
              <a:latin typeface="Arial" charset="0"/>
              <a:ea typeface="Arial" charset="0"/>
              <a:cs typeface="Arial" charset="0"/>
              <a:sym typeface="Arial" charset="0"/>
            </a:endParaRPr>
          </a:p>
        </p:txBody>
      </p:sp>
      <p:sp>
        <p:nvSpPr>
          <p:cNvPr id="54" name="文本框"/>
          <p:cNvSpPr>
            <a:spLocks noGrp="1"/>
          </p:cNvSpPr>
          <p:nvPr>
            <p:ph type="ftr"/>
          </p:nvPr>
        </p:nvSpPr>
        <p:spPr>
          <a:xfrm>
            <a:off x="0" y="0"/>
            <a:ext cx="0" cy="0"/>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endParaRPr lang="zh-CN" altLang="en-US">
              <a:latin typeface="Arial" charset="0"/>
              <a:ea typeface="Arial" charset="0"/>
              <a:cs typeface="Arial" charset="0"/>
              <a:sym typeface="Arial" charset="0"/>
            </a:endParaRPr>
          </a:p>
        </p:txBody>
      </p:sp>
      <p:sp>
        <p:nvSpPr>
          <p:cNvPr id="55" name="文本框"/>
          <p:cNvSpPr>
            <a:spLocks noGrp="1"/>
          </p:cNvSpPr>
          <p:nvPr>
            <p:ph type="sldNum"/>
          </p:nvPr>
        </p:nvSpPr>
        <p:spPr>
          <a:xfrm>
            <a:off x="5606284" y="4749851"/>
            <a:ext cx="548700" cy="393599"/>
          </a:xfrm>
          <a:prstGeom prst="rect">
            <a:avLst/>
          </a:prstGeom>
          <a:noFill/>
          <a:ln w="12700" cap="flat" cmpd="sng">
            <a:noFill/>
            <a:prstDash val="solid"/>
            <a:round/>
          </a:ln>
        </p:spPr>
        <p:txBody>
          <a:bodyPr vert="horz" wrap="square" lIns="91440" tIns="45720" rIns="91440" bIns="45720" anchor="ctr" anchorCtr="0">
            <a:prstTxWarp prst="textNoShape">
              <a:avLst/>
            </a:prstTxWarp>
          </a:bodyPr>
          <a:lstStyle/>
          <a:p>
            <a:pPr algn="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42600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105" name="矩形"/>
          <p:cNvSpPr>
            <a:spLocks/>
          </p:cNvSpPr>
          <p:nvPr/>
        </p:nvSpPr>
        <p:spPr>
          <a:xfrm>
            <a:off x="8697912" y="-125"/>
            <a:ext cx="446099"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106" name="矩形"/>
          <p:cNvSpPr>
            <a:spLocks/>
          </p:cNvSpPr>
          <p:nvPr/>
        </p:nvSpPr>
        <p:spPr>
          <a:xfrm rot="10800000">
            <a:off x="8520297"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107" name="矩形"/>
          <p:cNvSpPr>
            <a:spLocks/>
          </p:cNvSpPr>
          <p:nvPr/>
        </p:nvSpPr>
        <p:spPr>
          <a:xfrm>
            <a:off x="8436113"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108" name="矩形"/>
          <p:cNvSpPr>
            <a:spLocks/>
          </p:cNvSpPr>
          <p:nvPr/>
        </p:nvSpPr>
        <p:spPr>
          <a:xfrm rot="10800000">
            <a:off x="8190700"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109" name="矩形"/>
          <p:cNvSpPr>
            <a:spLocks/>
          </p:cNvSpPr>
          <p:nvPr/>
        </p:nvSpPr>
        <p:spPr>
          <a:xfrm rot="-5400000">
            <a:off x="-99" y="878175"/>
            <a:ext cx="269100" cy="2694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110" name="文本框"/>
          <p:cNvSpPr>
            <a:spLocks noGrp="1"/>
          </p:cNvSpPr>
          <p:nvPr>
            <p:ph type="title"/>
          </p:nvPr>
        </p:nvSpPr>
        <p:spPr>
          <a:xfrm>
            <a:off x="457200" y="563300"/>
            <a:ext cx="5301300" cy="727800"/>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a:spcBef>
                <a:spcPts val="0"/>
              </a:spcBef>
              <a:spcAft>
                <a:spcPts val="0"/>
              </a:spcAft>
              <a:buNone/>
            </a:pPr>
            <a:endParaRPr lang="zh-CN" altLang="en-US"/>
          </a:p>
        </p:txBody>
      </p:sp>
      <p:sp>
        <p:nvSpPr>
          <p:cNvPr id="111"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44038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134" name="矩形"/>
          <p:cNvSpPr>
            <a:spLocks/>
          </p:cNvSpPr>
          <p:nvPr/>
        </p:nvSpPr>
        <p:spPr>
          <a:xfrm rot="10800000">
            <a:off x="-7161" y="0"/>
            <a:ext cx="9144000" cy="5143500"/>
          </a:xfrm>
          <a:prstGeom prst="rect">
            <a:avLst/>
          </a:prstGeom>
          <a:gradFill rotWithShape="1">
            <a:gsLst>
              <a:gs pos="0">
                <a:srgbClr val="364072">
                  <a:alpha val="100000"/>
                </a:srgbClr>
              </a:gs>
              <a:gs pos="100000">
                <a:srgbClr val="0E0F18">
                  <a:alpha val="100000"/>
                </a:srgbClr>
              </a:gs>
            </a:gsLst>
            <a:lin ang="5400000" scaled="1"/>
          </a:gradFill>
          <a:ln w="12700" cap="flat" cmpd="sng">
            <a:noFill/>
            <a:prstDash val="solid"/>
            <a:round/>
          </a:ln>
        </p:spPr>
      </p:sp>
      <p:sp>
        <p:nvSpPr>
          <p:cNvPr id="135" name="矩形"/>
          <p:cNvSpPr>
            <a:spLocks/>
          </p:cNvSpPr>
          <p:nvPr/>
        </p:nvSpPr>
        <p:spPr>
          <a:xfrm>
            <a:off x="8697912" y="-125"/>
            <a:ext cx="446099"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136" name="矩形"/>
          <p:cNvSpPr>
            <a:spLocks/>
          </p:cNvSpPr>
          <p:nvPr/>
        </p:nvSpPr>
        <p:spPr>
          <a:xfrm rot="10800000">
            <a:off x="8520297"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137" name="矩形"/>
          <p:cNvSpPr>
            <a:spLocks/>
          </p:cNvSpPr>
          <p:nvPr/>
        </p:nvSpPr>
        <p:spPr>
          <a:xfrm>
            <a:off x="8436113"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138" name="矩形"/>
          <p:cNvSpPr>
            <a:spLocks/>
          </p:cNvSpPr>
          <p:nvPr/>
        </p:nvSpPr>
        <p:spPr>
          <a:xfrm rot="10800000">
            <a:off x="8190700"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139"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9708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206" name="矩形"/>
          <p:cNvSpPr>
            <a:spLocks/>
          </p:cNvSpPr>
          <p:nvPr/>
        </p:nvSpPr>
        <p:spPr>
          <a:xfrm rot="-5400000">
            <a:off x="-99" y="878175"/>
            <a:ext cx="269100" cy="2694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207" name="矩形"/>
          <p:cNvSpPr>
            <a:spLocks/>
          </p:cNvSpPr>
          <p:nvPr/>
        </p:nvSpPr>
        <p:spPr>
          <a:xfrm>
            <a:off x="6738387" y="-125"/>
            <a:ext cx="446099"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208" name="矩形"/>
          <p:cNvSpPr>
            <a:spLocks/>
          </p:cNvSpPr>
          <p:nvPr/>
        </p:nvSpPr>
        <p:spPr>
          <a:xfrm rot="10800000">
            <a:off x="6560772"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209" name="矩形"/>
          <p:cNvSpPr>
            <a:spLocks/>
          </p:cNvSpPr>
          <p:nvPr/>
        </p:nvSpPr>
        <p:spPr>
          <a:xfrm>
            <a:off x="6476588"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210" name="矩形"/>
          <p:cNvSpPr>
            <a:spLocks/>
          </p:cNvSpPr>
          <p:nvPr/>
        </p:nvSpPr>
        <p:spPr>
          <a:xfrm rot="10800000">
            <a:off x="6231175"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211" name="矩形"/>
          <p:cNvSpPr>
            <a:spLocks/>
          </p:cNvSpPr>
          <p:nvPr/>
        </p:nvSpPr>
        <p:spPr>
          <a:xfrm rot="10800000">
            <a:off x="7182000" y="0"/>
            <a:ext cx="1961999" cy="5143500"/>
          </a:xfrm>
          <a:prstGeom prst="rect">
            <a:avLst/>
          </a:prstGeom>
          <a:gradFill rotWithShape="1">
            <a:gsLst>
              <a:gs pos="0">
                <a:srgbClr val="364072">
                  <a:alpha val="100000"/>
                </a:srgbClr>
              </a:gs>
              <a:gs pos="100000">
                <a:srgbClr val="0E0F18">
                  <a:alpha val="100000"/>
                </a:srgbClr>
              </a:gs>
            </a:gsLst>
            <a:lin ang="5400000" scaled="1"/>
          </a:gradFill>
          <a:ln w="12700" cap="flat" cmpd="sng">
            <a:noFill/>
            <a:prstDash val="solid"/>
            <a:round/>
          </a:ln>
        </p:spPr>
      </p:sp>
      <p:sp>
        <p:nvSpPr>
          <p:cNvPr id="212" name="文本框"/>
          <p:cNvSpPr>
            <a:spLocks noGrp="1"/>
          </p:cNvSpPr>
          <p:nvPr>
            <p:ph type="title"/>
          </p:nvPr>
        </p:nvSpPr>
        <p:spPr>
          <a:xfrm>
            <a:off x="457200" y="563300"/>
            <a:ext cx="5301300" cy="727800"/>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a:spcBef>
                <a:spcPts val="0"/>
              </a:spcBef>
              <a:spcAft>
                <a:spcPts val="0"/>
              </a:spcAft>
              <a:buNone/>
            </a:pPr>
            <a:endParaRPr lang="zh-CN" altLang="en-US"/>
          </a:p>
        </p:txBody>
      </p:sp>
      <p:sp>
        <p:nvSpPr>
          <p:cNvPr id="213" name="文本框"/>
          <p:cNvSpPr>
            <a:spLocks noGrp="1"/>
          </p:cNvSpPr>
          <p:nvPr>
            <p:ph type="sldNum"/>
          </p:nvPr>
        </p:nvSpPr>
        <p:spPr>
          <a:xfrm>
            <a:off x="5606284"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616423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rgbClr val="FFFFFF"/>
        </a:solidFill>
        <a:effectLst/>
      </p:bgPr>
    </p:bg>
    <p:spTree>
      <p:nvGrpSpPr>
        <p:cNvPr id="1" name=""/>
        <p:cNvGrpSpPr/>
        <p:nvPr/>
      </p:nvGrpSpPr>
      <p:grpSpPr>
        <a:xfrm>
          <a:off x="0" y="0"/>
          <a:ext cx="0" cy="0"/>
          <a:chOff x="0" y="0"/>
          <a:chExt cx="0" cy="0"/>
        </a:xfrm>
      </p:grpSpPr>
      <p:sp>
        <p:nvSpPr>
          <p:cNvPr id="229" name="文本框"/>
          <p:cNvSpPr>
            <a:spLocks noGrp="1"/>
          </p:cNvSpPr>
          <p:nvPr>
            <p:ph type="body" idx="1"/>
          </p:nvPr>
        </p:nvSpPr>
        <p:spPr>
          <a:xfrm>
            <a:off x="363175" y="4253900"/>
            <a:ext cx="7239300" cy="519599"/>
          </a:xfrm>
          <a:prstGeom prst="rect">
            <a:avLst/>
          </a:prstGeom>
          <a:noFill/>
          <a:ln w="12700" cap="flat" cmpd="sng">
            <a:noFill/>
            <a:prstDash val="solid"/>
            <a:round/>
          </a:ln>
        </p:spPr>
        <p:txBody>
          <a:bodyPr vert="horz" wrap="square" lIns="91425" tIns="91425" rIns="91425" bIns="91425" anchor="t" anchorCtr="0">
            <a:prstTxWarp prst="textNoShape">
              <a:avLst/>
            </a:prstTxWarp>
          </a:bodyPr>
          <a:lstStyle/>
          <a:p>
            <a:pPr marL="457200" indent="-228600">
              <a:spcBef>
                <a:spcPts val="360"/>
              </a:spcBef>
              <a:spcAft>
                <a:spcPts val="0"/>
              </a:spcAft>
              <a:buNone/>
            </a:pPr>
            <a:endParaRPr lang="zh-CN" altLang="en-US" sz="1800"/>
          </a:p>
        </p:txBody>
      </p:sp>
      <p:sp>
        <p:nvSpPr>
          <p:cNvPr id="230" name="矩形"/>
          <p:cNvSpPr>
            <a:spLocks/>
          </p:cNvSpPr>
          <p:nvPr/>
        </p:nvSpPr>
        <p:spPr>
          <a:xfrm>
            <a:off x="8697912" y="-125"/>
            <a:ext cx="446099" cy="5143500"/>
          </a:xfrm>
          <a:prstGeom prst="rect">
            <a:avLst/>
          </a:prstGeom>
          <a:gradFill rotWithShape="1">
            <a:gsLst>
              <a:gs pos="0">
                <a:srgbClr val="3177EE">
                  <a:alpha val="100000"/>
                </a:srgbClr>
              </a:gs>
              <a:gs pos="100000">
                <a:srgbClr val="113D8A">
                  <a:alpha val="100000"/>
                </a:srgbClr>
              </a:gs>
            </a:gsLst>
            <a:lin ang="5400000" scaled="1"/>
          </a:gradFill>
          <a:ln w="12700" cap="flat" cmpd="sng">
            <a:noFill/>
            <a:prstDash val="solid"/>
            <a:round/>
          </a:ln>
        </p:spPr>
      </p:sp>
      <p:sp>
        <p:nvSpPr>
          <p:cNvPr id="231" name="矩形"/>
          <p:cNvSpPr>
            <a:spLocks/>
          </p:cNvSpPr>
          <p:nvPr/>
        </p:nvSpPr>
        <p:spPr>
          <a:xfrm rot="10800000">
            <a:off x="8520297" y="0"/>
            <a:ext cx="184199" cy="5143500"/>
          </a:xfrm>
          <a:prstGeom prst="rect">
            <a:avLst/>
          </a:prstGeom>
          <a:gradFill rotWithShape="1">
            <a:gsLst>
              <a:gs pos="0">
                <a:srgbClr val="75DDFF">
                  <a:alpha val="100000"/>
                </a:srgbClr>
              </a:gs>
              <a:gs pos="100000">
                <a:srgbClr val="09B1E9">
                  <a:alpha val="100000"/>
                </a:srgbClr>
              </a:gs>
            </a:gsLst>
            <a:lin ang="5400000" scaled="1"/>
          </a:gradFill>
          <a:ln w="12700" cap="flat" cmpd="sng">
            <a:noFill/>
            <a:prstDash val="solid"/>
            <a:round/>
          </a:ln>
        </p:spPr>
      </p:sp>
      <p:sp>
        <p:nvSpPr>
          <p:cNvPr id="232" name="矩形"/>
          <p:cNvSpPr>
            <a:spLocks/>
          </p:cNvSpPr>
          <p:nvPr/>
        </p:nvSpPr>
        <p:spPr>
          <a:xfrm>
            <a:off x="8436113" y="-125"/>
            <a:ext cx="90600" cy="5143500"/>
          </a:xfrm>
          <a:prstGeom prst="rect">
            <a:avLst/>
          </a:prstGeom>
          <a:gradFill rotWithShape="1">
            <a:gsLst>
              <a:gs pos="0">
                <a:srgbClr val="C6F18D">
                  <a:alpha val="100000"/>
                </a:srgbClr>
              </a:gs>
              <a:gs pos="100000">
                <a:srgbClr val="8AD824">
                  <a:alpha val="100000"/>
                </a:srgbClr>
              </a:gs>
            </a:gsLst>
            <a:lin ang="5400000" scaled="1"/>
          </a:gradFill>
          <a:ln w="12700" cap="flat" cmpd="sng">
            <a:noFill/>
            <a:prstDash val="solid"/>
            <a:round/>
          </a:ln>
        </p:spPr>
      </p:sp>
      <p:sp>
        <p:nvSpPr>
          <p:cNvPr id="233" name="矩形"/>
          <p:cNvSpPr>
            <a:spLocks/>
          </p:cNvSpPr>
          <p:nvPr/>
        </p:nvSpPr>
        <p:spPr>
          <a:xfrm rot="10800000">
            <a:off x="8190700" y="-125"/>
            <a:ext cx="247800" cy="5143500"/>
          </a:xfrm>
          <a:prstGeom prst="rect">
            <a:avLst/>
          </a:prstGeom>
          <a:gradFill rotWithShape="1">
            <a:gsLst>
              <a:gs pos="0">
                <a:srgbClr val="1077D2">
                  <a:alpha val="100000"/>
                </a:srgbClr>
              </a:gs>
              <a:gs pos="100000">
                <a:srgbClr val="093153">
                  <a:alpha val="100000"/>
                </a:srgbClr>
              </a:gs>
            </a:gsLst>
            <a:lin ang="5400000" scaled="1"/>
          </a:gradFill>
          <a:ln w="12700" cap="flat" cmpd="sng">
            <a:noFill/>
            <a:prstDash val="solid"/>
            <a:round/>
          </a:ln>
        </p:spPr>
      </p:sp>
      <p:sp>
        <p:nvSpPr>
          <p:cNvPr id="234"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19632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p>
        </p:txBody>
      </p:sp>
      <p:sp>
        <p:nvSpPr>
          <p:cNvPr id="3" name="文本框"/>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66629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文本框"/>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框"/>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6"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7130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p>
        </p:txBody>
      </p:sp>
      <p:sp>
        <p:nvSpPr>
          <p:cNvPr id="3" name="文本框"/>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框"/>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56771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lvl1pPr>
              <a:defRPr/>
            </a:lvl1pPr>
          </a:lstStyle>
          <a:p>
            <a:r>
              <a:rPr lang="zh-CN" altLang="en-US"/>
              <a:t>单击此处编辑母版标题样式</a:t>
            </a:r>
          </a:p>
        </p:txBody>
      </p:sp>
      <p:sp>
        <p:nvSpPr>
          <p:cNvPr id="3" name="文本框"/>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文本框"/>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框"/>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文本框"/>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39714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p>
        </p:txBody>
      </p:sp>
      <p:sp>
        <p:nvSpPr>
          <p:cNvPr id="5"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0474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48569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文本框"/>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文本框"/>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框"/>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74354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文本框"/>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文本框"/>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框"/>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文本框"/>
          <p:cNvSpPr>
            <a:spLocks noGrp="1"/>
          </p:cNvSpPr>
          <p:nvPr>
            <p:ph type="sldNum" sz="quarter" idx="12"/>
          </p:nvPr>
        </p:nvSpPr>
        <p:spPr/>
        <p:txBody>
          <a:bodyPr/>
          <a:lstStyle/>
          <a:p>
            <a:fld id="{3E00D155-3BB6-43CF-9AC4-BC63A66E74A9}" type="slidenum">
              <a:rPr lang="zh-CN" altLang="en-US" smtClean="0"/>
              <a:t>‹#›</a:t>
            </a:fld>
            <a:endParaRPr lang="zh-CN" altLang="en-US"/>
          </a:p>
        </p:txBody>
      </p:sp>
    </p:spTree>
    <p:extLst>
      <p:ext uri="{BB962C8B-B14F-4D97-AF65-F5344CB8AC3E}">
        <p14:creationId xmlns:p14="http://schemas.microsoft.com/office/powerpoint/2010/main" val="183970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文本框"/>
          <p:cNvSpPr>
            <a:spLocks noGrp="1"/>
          </p:cNvSpPr>
          <p:nvPr>
            <p:ph type="title"/>
          </p:nvPr>
        </p:nvSpPr>
        <p:spPr>
          <a:xfrm>
            <a:off x="457200" y="563300"/>
            <a:ext cx="5301300" cy="727800"/>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a:spcBef>
                <a:spcPts val="0"/>
              </a:spcBef>
              <a:spcAft>
                <a:spcPts val="0"/>
              </a:spcAft>
              <a:buNone/>
            </a:pPr>
            <a:endParaRPr lang="zh-CN" altLang="en-US" sz="2400" b="1">
              <a:solidFill>
                <a:srgbClr val="162D5A"/>
              </a:solidFill>
              <a:latin typeface="Droid Serif" charset="0"/>
              <a:ea typeface="Droid Serif" charset="0"/>
              <a:cs typeface="Droid Serif" charset="0"/>
              <a:sym typeface="Droid Serif" charset="0"/>
            </a:endParaRPr>
          </a:p>
        </p:txBody>
      </p:sp>
      <p:sp>
        <p:nvSpPr>
          <p:cNvPr id="3" name="文本框"/>
          <p:cNvSpPr>
            <a:spLocks noGrp="1"/>
          </p:cNvSpPr>
          <p:nvPr>
            <p:ph type="body" idx="1"/>
          </p:nvPr>
        </p:nvSpPr>
        <p:spPr>
          <a:xfrm>
            <a:off x="457200" y="1406944"/>
            <a:ext cx="5301300" cy="3161400"/>
          </a:xfrm>
          <a:prstGeom prst="rect">
            <a:avLst/>
          </a:prstGeom>
          <a:noFill/>
          <a:ln w="12700" cap="flat" cmpd="sng">
            <a:noFill/>
            <a:prstDash val="solid"/>
            <a:round/>
          </a:ln>
        </p:spPr>
        <p:txBody>
          <a:bodyPr vert="horz" wrap="square" lIns="91425" tIns="91425" rIns="91425" bIns="91425" anchor="t" anchorCtr="0">
            <a:prstTxWarp prst="textNoShape">
              <a:avLst/>
            </a:prstTxWarp>
          </a:bodyPr>
          <a:lstStyle/>
          <a:p>
            <a:pPr marL="457200" indent="-342900">
              <a:spcBef>
                <a:spcPts val="600"/>
              </a:spcBef>
              <a:spcAft>
                <a:spcPts val="0"/>
              </a:spcAft>
              <a:buClr>
                <a:schemeClr val="accent3"/>
              </a:buClr>
              <a:buSzPts val="1800"/>
              <a:buFont typeface="Pontano Sans" charset="0"/>
              <a:buChar char="➝"/>
            </a:pPr>
            <a:endParaRPr lang="zh-CN" altLang="en-US" sz="1800">
              <a:solidFill>
                <a:srgbClr val="162D5A"/>
              </a:solidFill>
              <a:latin typeface="Pontano Sans" charset="0"/>
              <a:ea typeface="Pontano Sans" charset="0"/>
              <a:cs typeface="Pontano Sans" charset="0"/>
              <a:sym typeface="Pontano Sans" charset="0"/>
            </a:endParaRPr>
          </a:p>
        </p:txBody>
      </p:sp>
      <p:sp>
        <p:nvSpPr>
          <p:cNvPr id="4" name="文本框"/>
          <p:cNvSpPr>
            <a:spLocks noGrp="1"/>
          </p:cNvSpPr>
          <p:nvPr>
            <p:ph type="sldNum"/>
          </p:nvPr>
        </p:nvSpPr>
        <p:spPr>
          <a:xfrm>
            <a:off x="5606284"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spcBef>
                <a:spcPts val="0"/>
              </a:spcBef>
              <a:spcAft>
                <a:spcPts val="0"/>
              </a:spcAft>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a:t>
            </a:fld>
            <a:endParaRPr lang="zh-CN" altLang="en-US" sz="1200">
              <a:solidFill>
                <a:schemeClr val="accent3"/>
              </a:solidFill>
              <a:latin typeface="Pontano Sans" charset="0"/>
              <a:ea typeface="Pontano Sans" charset="0"/>
              <a:cs typeface="Pontano Sans" charset="0"/>
              <a:sym typeface="Pontano Sans" charset="0"/>
            </a:endParaRPr>
          </a:p>
        </p:txBody>
      </p:sp>
    </p:spTree>
    <p:extLst>
      <p:ext uri="{BB962C8B-B14F-4D97-AF65-F5344CB8AC3E}">
        <p14:creationId xmlns:p14="http://schemas.microsoft.com/office/powerpoint/2010/main" val="1416484254"/>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p:fade thruBlk="1"/>
  </p:transition>
  <p:hf sldNum="0" hdr="0" ftr="0" dt="0"/>
  <p:txStyles>
    <p:titleStyle>
      <a:lvl1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1pPr>
    </p:titleStyle>
    <p:bodyStyle>
      <a:lvl1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1pPr>
      <a:lvl2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2pPr>
      <a:lvl3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3pPr>
      <a:lvl4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4pPr>
      <a:lvl5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5pPr>
      <a:lvl6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6pPr>
      <a:lvl7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7pPr>
      <a:lvl8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8pPr>
      <a:lvl9pPr algn="l" defTabSz="914400" fontAlgn="auto" hangingPunct="1">
        <a:lnSpc>
          <a:spcPct val="100000"/>
        </a:lnSpc>
        <a:spcBef>
          <a:spcPts val="0"/>
        </a:spcBef>
        <a:spcAft>
          <a:spcPts val="0"/>
        </a:spcAft>
        <a:buNone/>
        <a:defRPr sz="1400" b="0" i="0" u="none" strike="noStrike" cap="none">
          <a:solidFill>
            <a:srgbClr val="000000"/>
          </a:solidFill>
          <a:latin typeface="Arial" charset="0"/>
          <a:ea typeface="Arial" charset="0"/>
          <a:cs typeface="Arial"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file:///\\storage\emulated\0\Android\data\com.yozo.vivo.office\cache\.tmp\Yozo_Office\Temp\fc\4813377281676381995628\MT7C&#272;4%20-%20B&#224;i%2011-V&#7867;%20&#273;&#7865;p%20c&#7911;a%20nh&#226;n%20v&#7853;t%20trong%20tranh%20th&#7901;i%20phuc%20h&#432;ng(2t)&#193;%20(1).pptx\ppt\media\media2.mp4"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18" Type="http://schemas.openxmlformats.org/officeDocument/2006/relationships/image" Target="../media/image15.png"/><Relationship Id="rId26"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10.gif"/><Relationship Id="rId17" Type="http://schemas.openxmlformats.org/officeDocument/2006/relationships/slide" Target="slide8.xml"/><Relationship Id="rId25" Type="http://schemas.openxmlformats.org/officeDocument/2006/relationships/image" Target="../media/image19.png"/><Relationship Id="rId2" Type="http://schemas.openxmlformats.org/officeDocument/2006/relationships/slideLayout" Target="../slideLayouts/slideLayout13.xml"/><Relationship Id="rId16" Type="http://schemas.openxmlformats.org/officeDocument/2006/relationships/image" Target="../media/image14.gif"/><Relationship Id="rId20" Type="http://schemas.openxmlformats.org/officeDocument/2006/relationships/slide" Target="slide3.xml"/><Relationship Id="rId29" Type="http://schemas.openxmlformats.org/officeDocument/2006/relationships/image" Target="../media/image21.png"/><Relationship Id="rId1" Type="http://schemas.openxmlformats.org/officeDocument/2006/relationships/audio" Target="file:///\\storage\emulated\0\Android\data\com.yozo.vivo.office\cache\.tmp\Yozo_Office\Temp\fc\4813377281676381995628\MT7C&#272;4%20-%20B&#224;i%2011-V&#7867;%20&#273;&#7865;p%20c&#7911;a%20nh&#226;n%20v&#7853;t%20trong%20tranh%20th&#7901;i%20phuc%20h&#432;ng(2t)&#193;%20(1).pptx\ppt\media\media1.wma" TargetMode="Externa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slide" Target="slide5.xml"/><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18.png"/><Relationship Id="rId28" Type="http://schemas.openxmlformats.org/officeDocument/2006/relationships/slide" Target="slide7.xml"/><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gif"/><Relationship Id="rId22" Type="http://schemas.openxmlformats.org/officeDocument/2006/relationships/slide" Target="slide4.xml"/><Relationship Id="rId27" Type="http://schemas.openxmlformats.org/officeDocument/2006/relationships/image" Target="../media/image20.png"/><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文本框"/>
          <p:cNvSpPr>
            <a:spLocks noGrp="1"/>
          </p:cNvSpPr>
          <p:nvPr>
            <p:ph type="subTitle" idx="1"/>
          </p:nvPr>
        </p:nvSpPr>
        <p:spPr>
          <a:xfrm>
            <a:off x="4327775" y="2115913"/>
            <a:ext cx="3116965" cy="719947"/>
          </a:xfrm>
          <a:prstGeom prst="rect">
            <a:avLst/>
          </a:prstGeom>
          <a:noFill/>
          <a:ln w="12700" cap="flat" cmpd="sng">
            <a:noFill/>
            <a:prstDash val="solid"/>
            <a:round/>
          </a:ln>
        </p:spPr>
        <p:txBody>
          <a:bodyPr vert="horz" wrap="square" lIns="91425" tIns="91425" rIns="91425" bIns="91425" anchor="t" anchorCtr="0">
            <a:prstTxWarp prst="textNoShape">
              <a:avLst/>
            </a:prstTxWarp>
          </a:bodyPr>
          <a:lstStyle/>
          <a:p>
            <a:pPr marL="0" indent="0" algn="ctr">
              <a:lnSpc>
                <a:spcPct val="100000"/>
              </a:lnSpc>
              <a:spcBef>
                <a:spcPts val="0"/>
              </a:spcBef>
              <a:spcAft>
                <a:spcPts val="0"/>
              </a:spcAft>
              <a:buNone/>
            </a:pPr>
            <a:r>
              <a:rPr lang="en-US" altLang="zh-CN" sz="4000" b="1" i="0" u="none" strike="noStrike" kern="0" cap="none" spc="0" baseline="0">
                <a:solidFill>
                  <a:schemeClr val="accent3"/>
                </a:solidFill>
                <a:latin typeface="Algerian" pitchFamily="82" charset="0"/>
                <a:ea typeface="Arial" charset="0"/>
                <a:cs typeface="Lucida Sans"/>
              </a:rPr>
              <a:t>MĨ THUẬT 7</a:t>
            </a:r>
            <a:endParaRPr lang="zh-CN" altLang="en-US" sz="4000" b="1" i="0" u="none" strike="noStrike" kern="0" cap="none" spc="0" baseline="0">
              <a:solidFill>
                <a:schemeClr val="accent3"/>
              </a:solidFill>
              <a:latin typeface="Algerian" pitchFamily="82" charset="0"/>
              <a:ea typeface="Arial" charset="0"/>
              <a:cs typeface="Lucida Sans"/>
            </a:endParaRPr>
          </a:p>
        </p:txBody>
      </p:sp>
      <p:sp>
        <p:nvSpPr>
          <p:cNvPr id="17" name="文本框"/>
          <p:cNvSpPr>
            <a:spLocks noGrp="1"/>
          </p:cNvSpPr>
          <p:nvPr>
            <p:ph type="sldNum"/>
          </p:nvPr>
        </p:nvSpPr>
        <p:spPr>
          <a:xfrm>
            <a:off x="8529584"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Droid Serif" charset="0"/>
                <a:ea typeface="Droid Serif" charset="0"/>
                <a:cs typeface="Droid Serif" charset="0"/>
                <a:sym typeface="Droid Serif" charset="0"/>
              </a:rPr>
              <a:t>1</a:t>
            </a:fld>
            <a:endParaRPr lang="zh-CN" altLang="en-US" sz="1200" b="0" i="0" u="none" strike="noStrike" kern="0" cap="none" spc="0" baseline="0">
              <a:solidFill>
                <a:schemeClr val="accent3"/>
              </a:solidFill>
              <a:latin typeface="Droid Serif" charset="0"/>
              <a:ea typeface="Droid Serif" charset="0"/>
              <a:cs typeface="Droid Serif" charset="0"/>
              <a:sym typeface="Droid Serif" charset="0"/>
            </a:endParaRPr>
          </a:p>
        </p:txBody>
      </p:sp>
      <p:sp>
        <p:nvSpPr>
          <p:cNvPr id="18" name="矩形"/>
          <p:cNvSpPr>
            <a:spLocks/>
          </p:cNvSpPr>
          <p:nvPr/>
        </p:nvSpPr>
        <p:spPr>
          <a:xfrm>
            <a:off x="5630233" y="3434073"/>
            <a:ext cx="3413758" cy="428008"/>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marL="0" indent="0" algn="just">
              <a:lnSpc>
                <a:spcPct val="100000"/>
              </a:lnSpc>
              <a:spcBef>
                <a:spcPts val="0"/>
              </a:spcBef>
              <a:spcAft>
                <a:spcPts val="0"/>
              </a:spcAft>
              <a:buNone/>
            </a:pPr>
            <a:endParaRPr lang="zh-CN" altLang="en-US" sz="2000" b="1" i="0" u="none" strike="noStrike" kern="0" cap="none" spc="0" baseline="0">
              <a:solidFill>
                <a:srgbClr val="FFFFFF"/>
              </a:solidFill>
              <a:latin typeface="Times New Roman" pitchFamily="18" charset="0"/>
              <a:ea typeface="Droid Serif" charset="0"/>
              <a:cs typeface="Times New Roman" pitchFamily="18" charset="0"/>
              <a:sym typeface="Droid Serif" charset="0"/>
            </a:endParaRPr>
          </a:p>
        </p:txBody>
      </p:sp>
      <p:pic>
        <p:nvPicPr>
          <p:cNvPr id="19" name="图片" descr="Hội họa và mỹ thuật - Quan niệm cái đẹp trong nghệ thuật tạo hình phục hưng  Thời kỳ Phục hưng bắt đầu vào khoảng thế kỷ 14 ở một số nước"/>
          <p:cNvPicPr>
            <a:picLocks/>
          </p:cNvPicPr>
          <p:nvPr/>
        </p:nvPicPr>
        <p:blipFill>
          <a:blip r:embed="rId3" cstate="print"/>
          <a:stretch>
            <a:fillRect/>
          </a:stretch>
        </p:blipFill>
        <p:spPr>
          <a:xfrm>
            <a:off x="0" y="-1"/>
            <a:ext cx="2103120" cy="5143451"/>
          </a:xfrm>
          <a:prstGeom prst="rect">
            <a:avLst/>
          </a:prstGeom>
          <a:noFill/>
          <a:ln w="12700" cap="flat" cmpd="sng">
            <a:noFill/>
            <a:prstDash val="solid"/>
            <a:round/>
          </a:ln>
        </p:spPr>
      </p:pic>
    </p:spTree>
    <p:extLst>
      <p:ext uri="{BB962C8B-B14F-4D97-AF65-F5344CB8AC3E}">
        <p14:creationId xmlns:p14="http://schemas.microsoft.com/office/powerpoint/2010/main" val="13739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 name="文本框"/>
          <p:cNvSpPr>
            <a:spLocks noGrp="1"/>
          </p:cNvSpPr>
          <p:nvPr>
            <p:ph type="title"/>
          </p:nvPr>
        </p:nvSpPr>
        <p:spPr>
          <a:xfrm>
            <a:off x="334255" y="50839"/>
            <a:ext cx="5301300" cy="727800"/>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1400" b="0" i="0" u="none" strike="noStrike" kern="0" cap="none" spc="0" baseline="0">
                <a:solidFill>
                  <a:srgbClr val="000000"/>
                </a:solidFill>
                <a:latin typeface="Times New Roman" pitchFamily="18" charset="0"/>
                <a:ea typeface="Arial" charset="0"/>
                <a:cs typeface="Times New Roman" pitchFamily="18" charset="0"/>
              </a:rPr>
              <a:t>YÊU CẦU CẦN ĐẠT</a:t>
            </a:r>
            <a:endParaRPr lang="zh-CN" altLang="en-US" sz="1400" b="0" i="0" u="none" strike="noStrike" kern="0" cap="none" spc="0" baseline="0">
              <a:solidFill>
                <a:srgbClr val="000000"/>
              </a:solidFill>
              <a:latin typeface="Arial" charset="0"/>
              <a:ea typeface="Arial" charset="0"/>
              <a:cs typeface="Lucida Sans"/>
            </a:endParaRPr>
          </a:p>
        </p:txBody>
      </p:sp>
      <p:sp>
        <p:nvSpPr>
          <p:cNvPr id="113"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10</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sp>
        <p:nvSpPr>
          <p:cNvPr id="114" name="矩形"/>
          <p:cNvSpPr>
            <a:spLocks/>
          </p:cNvSpPr>
          <p:nvPr/>
        </p:nvSpPr>
        <p:spPr>
          <a:xfrm>
            <a:off x="558975" y="972700"/>
            <a:ext cx="3595200" cy="1862642"/>
          </a:xfrm>
          <a:prstGeom prst="rect">
            <a:avLst/>
          </a:prstGeom>
          <a:solidFill>
            <a:srgbClr val="EDEEF1"/>
          </a:solidFill>
          <a:ln w="12700" cap="flat" cmpd="sng">
            <a:noFill/>
            <a:prstDash val="solid"/>
            <a:round/>
          </a:ln>
        </p:spPr>
        <p:txBody>
          <a:bodyPr vert="horz" wrap="square" lIns="91425" tIns="91425" rIns="1371600" bIns="91425" anchor="t" anchorCtr="0">
            <a:prstTxWarp prst="textNoShape">
              <a:avLst/>
            </a:prstTxWarp>
          </a:bodyPr>
          <a:lstStyle/>
          <a:p>
            <a:pPr marL="127000" indent="0" algn="l">
              <a:lnSpc>
                <a:spcPct val="100000"/>
              </a:lnSpc>
              <a:spcBef>
                <a:spcPts val="0"/>
              </a:spcBef>
              <a:spcAft>
                <a:spcPts val="0"/>
              </a:spcAft>
              <a:buNone/>
            </a:pPr>
            <a:r>
              <a:rPr lang="en-US" altLang="zh-CN" sz="2000" b="0" i="0" u="none" strike="noStrike" kern="0" cap="none" spc="0" baseline="0">
                <a:solidFill>
                  <a:srgbClr val="002060"/>
                </a:solidFill>
                <a:latin typeface="Times New Roman" pitchFamily="18" charset="0"/>
                <a:ea typeface="Arial" charset="0"/>
                <a:cs typeface="Times New Roman" pitchFamily="18" charset="0"/>
                <a:sym typeface="Arial" charset="0"/>
              </a:rPr>
              <a:t>Nêu được cách mô phỏng hình chân dung trong tranh thời Phục hưng.</a:t>
            </a:r>
            <a:endParaRPr lang="zh-CN" altLang="en-US" sz="2000" b="0" i="0" u="none" strike="noStrike" kern="0" cap="none" spc="0" baseline="0">
              <a:solidFill>
                <a:srgbClr val="002060"/>
              </a:solidFill>
              <a:latin typeface="Times New Roman" pitchFamily="18" charset="0"/>
              <a:ea typeface="Arial" charset="0"/>
              <a:cs typeface="Times New Roman" pitchFamily="18" charset="0"/>
              <a:sym typeface="Arial" charset="0"/>
            </a:endParaRPr>
          </a:p>
        </p:txBody>
      </p:sp>
      <p:sp>
        <p:nvSpPr>
          <p:cNvPr id="115" name="矩形"/>
          <p:cNvSpPr>
            <a:spLocks/>
          </p:cNvSpPr>
          <p:nvPr/>
        </p:nvSpPr>
        <p:spPr>
          <a:xfrm>
            <a:off x="4302845" y="960502"/>
            <a:ext cx="3811662" cy="1882525"/>
          </a:xfrm>
          <a:prstGeom prst="rect">
            <a:avLst/>
          </a:prstGeom>
          <a:solidFill>
            <a:srgbClr val="EDEEF1"/>
          </a:solidFill>
          <a:ln w="12700" cap="flat" cmpd="sng">
            <a:noFill/>
            <a:prstDash val="solid"/>
            <a:round/>
          </a:ln>
        </p:spPr>
        <p:txBody>
          <a:bodyPr vert="horz" wrap="square" lIns="1371600" tIns="91425" rIns="91425" bIns="91425" anchor="t" anchorCtr="0">
            <a:prstTxWarp prst="textNoShape">
              <a:avLst/>
            </a:prstTxWarp>
          </a:bodyPr>
          <a:lstStyle/>
          <a:p>
            <a:pPr marL="127000" indent="0" algn="l">
              <a:lnSpc>
                <a:spcPct val="100000"/>
              </a:lnSpc>
              <a:spcBef>
                <a:spcPts val="0"/>
              </a:spcBef>
              <a:spcAft>
                <a:spcPts val="0"/>
              </a:spcAft>
              <a:buNone/>
            </a:pPr>
            <a:r>
              <a:rPr lang="en-US" altLang="zh-CN" sz="2000" b="0" i="0" u="none" strike="noStrike" kern="0" cap="none" spc="0" baseline="0">
                <a:solidFill>
                  <a:srgbClr val="002060"/>
                </a:solidFill>
                <a:latin typeface="Times New Roman" pitchFamily="18" charset="0"/>
                <a:ea typeface="Arial" charset="0"/>
                <a:cs typeface="Times New Roman" pitchFamily="18" charset="0"/>
                <a:sym typeface="Arial" charset="0"/>
              </a:rPr>
              <a:t>Phân tích được nét đẹp đặc trưng của chân dung nhân vật trong tranh phục hưng và trong tranh vẽ.</a:t>
            </a:r>
            <a:endParaRPr lang="zh-CN" altLang="en-US" sz="2000" b="0" i="0" u="none" strike="noStrike" kern="0" cap="none" spc="0" baseline="0">
              <a:solidFill>
                <a:srgbClr val="002060"/>
              </a:solidFill>
              <a:latin typeface="Times New Roman" pitchFamily="18" charset="0"/>
              <a:ea typeface="Arial" charset="0"/>
              <a:cs typeface="Times New Roman" pitchFamily="18" charset="0"/>
              <a:sym typeface="Arial" charset="0"/>
            </a:endParaRPr>
          </a:p>
        </p:txBody>
      </p:sp>
      <p:sp>
        <p:nvSpPr>
          <p:cNvPr id="116" name="矩形"/>
          <p:cNvSpPr>
            <a:spLocks/>
          </p:cNvSpPr>
          <p:nvPr/>
        </p:nvSpPr>
        <p:spPr>
          <a:xfrm>
            <a:off x="558975" y="2985540"/>
            <a:ext cx="3595200" cy="1823093"/>
          </a:xfrm>
          <a:prstGeom prst="rect">
            <a:avLst/>
          </a:prstGeom>
          <a:solidFill>
            <a:srgbClr val="EDEEF1"/>
          </a:solidFill>
          <a:ln w="12700" cap="flat" cmpd="sng">
            <a:noFill/>
            <a:prstDash val="solid"/>
            <a:round/>
          </a:ln>
        </p:spPr>
        <p:txBody>
          <a:bodyPr vert="horz" wrap="square" lIns="91425" tIns="91425" rIns="1371600" bIns="91425" anchor="b" anchorCtr="0">
            <a:prstTxWarp prst="textNoShape">
              <a:avLst/>
            </a:prstTxWarp>
          </a:bodyPr>
          <a:lstStyle/>
          <a:p>
            <a:pPr marL="0" indent="0" algn="l">
              <a:lnSpc>
                <a:spcPct val="100000"/>
              </a:lnSpc>
              <a:spcBef>
                <a:spcPts val="0"/>
              </a:spcBef>
              <a:spcAft>
                <a:spcPts val="0"/>
              </a:spcAft>
              <a:buNone/>
            </a:pPr>
            <a:r>
              <a:rPr lang="en-US" altLang="zh-CN" sz="2000" b="0" i="0" u="none" strike="noStrike" kern="0" cap="none" spc="0" baseline="0">
                <a:solidFill>
                  <a:srgbClr val="002060"/>
                </a:solidFill>
                <a:latin typeface="Times New Roman" pitchFamily="18" charset="0"/>
                <a:ea typeface="Arial" charset="0"/>
                <a:cs typeface="Times New Roman" pitchFamily="18" charset="0"/>
                <a:sym typeface="Arial" charset="0"/>
              </a:rPr>
              <a:t>Vẽ mô phỏng được chân dung nhân vật trong tranh thơi Phục hưng.</a:t>
            </a:r>
          </a:p>
          <a:p>
            <a:pPr marL="0" indent="0" algn="l">
              <a:lnSpc>
                <a:spcPct val="100000"/>
              </a:lnSpc>
              <a:spcBef>
                <a:spcPts val="0"/>
              </a:spcBef>
              <a:spcAft>
                <a:spcPts val="0"/>
              </a:spcAft>
              <a:buNone/>
            </a:pPr>
            <a:endParaRPr lang="zh-CN" altLang="en-US" sz="1400" b="1" i="0" u="none" strike="noStrike" kern="0" cap="none" spc="0" baseline="0">
              <a:solidFill>
                <a:srgbClr val="162D5A"/>
              </a:solidFill>
              <a:latin typeface="Pontano Sans" charset="0"/>
              <a:ea typeface="Pontano Sans" charset="0"/>
              <a:cs typeface="Pontano Sans" charset="0"/>
              <a:sym typeface="Pontano Sans" charset="0"/>
            </a:endParaRPr>
          </a:p>
        </p:txBody>
      </p:sp>
      <p:sp>
        <p:nvSpPr>
          <p:cNvPr id="117" name="矩形"/>
          <p:cNvSpPr>
            <a:spLocks/>
          </p:cNvSpPr>
          <p:nvPr/>
        </p:nvSpPr>
        <p:spPr>
          <a:xfrm>
            <a:off x="4302845" y="2993224"/>
            <a:ext cx="3811662" cy="1844158"/>
          </a:xfrm>
          <a:prstGeom prst="rect">
            <a:avLst/>
          </a:prstGeom>
          <a:solidFill>
            <a:srgbClr val="EDEEF1"/>
          </a:solidFill>
          <a:ln w="12700" cap="flat" cmpd="sng">
            <a:noFill/>
            <a:prstDash val="solid"/>
            <a:round/>
          </a:ln>
        </p:spPr>
        <p:txBody>
          <a:bodyPr vert="horz" wrap="square" lIns="1371600" tIns="91425" rIns="91425" bIns="91425" anchor="b" anchorCtr="0">
            <a:prstTxWarp prst="textNoShape">
              <a:avLst/>
            </a:prstTxWarp>
          </a:bodyPr>
          <a:lstStyle/>
          <a:p>
            <a:pPr marL="0" indent="0" algn="r">
              <a:lnSpc>
                <a:spcPct val="100000"/>
              </a:lnSpc>
              <a:spcBef>
                <a:spcPts val="0"/>
              </a:spcBef>
              <a:spcAft>
                <a:spcPts val="0"/>
              </a:spcAft>
              <a:buNone/>
            </a:pPr>
            <a:r>
              <a:rPr lang="en-US" altLang="zh-CN" sz="2000" b="0" i="0" u="none" strike="noStrike" kern="0" cap="none" spc="0" baseline="0">
                <a:solidFill>
                  <a:srgbClr val="002060"/>
                </a:solidFill>
                <a:latin typeface="Times New Roman" pitchFamily="18" charset="0"/>
                <a:ea typeface="Arial" charset="0"/>
                <a:cs typeface="Times New Roman" pitchFamily="18" charset="0"/>
                <a:sym typeface="Arial" charset="0"/>
              </a:rPr>
              <a:t>Có ý thức phát huy giá trị thẩm mĩ của nghệ thuật Phục hung trong học tập và sáng tạo.</a:t>
            </a:r>
          </a:p>
          <a:p>
            <a:pPr marL="0" indent="0" algn="r">
              <a:lnSpc>
                <a:spcPct val="100000"/>
              </a:lnSpc>
              <a:spcBef>
                <a:spcPts val="0"/>
              </a:spcBef>
              <a:spcAft>
                <a:spcPts val="0"/>
              </a:spcAft>
              <a:buNone/>
            </a:pPr>
            <a:endParaRPr lang="zh-CN" altLang="en-US" sz="1400" b="0" i="0" u="none" strike="noStrike" kern="0" cap="none" spc="0" baseline="0">
              <a:solidFill>
                <a:srgbClr val="162D5A"/>
              </a:solidFill>
              <a:latin typeface="Pontano Sans" charset="0"/>
              <a:ea typeface="Pontano Sans" charset="0"/>
              <a:cs typeface="Pontano Sans" charset="0"/>
              <a:sym typeface="Pontano Sans" charset="0"/>
            </a:endParaRPr>
          </a:p>
        </p:txBody>
      </p:sp>
      <p:sp>
        <p:nvSpPr>
          <p:cNvPr id="118" name="饼形"/>
          <p:cNvSpPr>
            <a:spLocks/>
          </p:cNvSpPr>
          <p:nvPr/>
        </p:nvSpPr>
        <p:spPr>
          <a:xfrm>
            <a:off x="3122112" y="1803053"/>
            <a:ext cx="2066100" cy="2065800"/>
          </a:xfrm>
          <a:prstGeom prst="pie">
            <a:avLst>
              <a:gd name="adj1" fmla="val 10788866"/>
              <a:gd name="adj2" fmla="val 16200000"/>
            </a:avLst>
          </a:prstGeom>
          <a:solidFill>
            <a:schemeClr val="accent1"/>
          </a:solidFill>
          <a:ln w="12700" cap="flat" cmpd="sng">
            <a:noFill/>
            <a:prstDash val="solid"/>
            <a:round/>
          </a:ln>
        </p:spPr>
      </p:sp>
      <p:sp>
        <p:nvSpPr>
          <p:cNvPr id="119" name="饼形"/>
          <p:cNvSpPr>
            <a:spLocks/>
          </p:cNvSpPr>
          <p:nvPr/>
        </p:nvSpPr>
        <p:spPr>
          <a:xfrm rot="5400000">
            <a:off x="3271008" y="1802903"/>
            <a:ext cx="2065800" cy="2066100"/>
          </a:xfrm>
          <a:prstGeom prst="pie">
            <a:avLst>
              <a:gd name="adj1" fmla="val 10788866"/>
              <a:gd name="adj2" fmla="val 16200000"/>
            </a:avLst>
          </a:prstGeom>
          <a:solidFill>
            <a:schemeClr val="accent2"/>
          </a:solidFill>
          <a:ln w="12700" cap="flat" cmpd="sng">
            <a:noFill/>
            <a:prstDash val="solid"/>
            <a:round/>
          </a:ln>
        </p:spPr>
      </p:sp>
      <p:sp>
        <p:nvSpPr>
          <p:cNvPr id="120" name="饼形"/>
          <p:cNvSpPr>
            <a:spLocks/>
          </p:cNvSpPr>
          <p:nvPr/>
        </p:nvSpPr>
        <p:spPr>
          <a:xfrm rot="10800000">
            <a:off x="3270858" y="1953249"/>
            <a:ext cx="2066100" cy="2065800"/>
          </a:xfrm>
          <a:prstGeom prst="pie">
            <a:avLst>
              <a:gd name="adj1" fmla="val 10788866"/>
              <a:gd name="adj2" fmla="val 16200000"/>
            </a:avLst>
          </a:prstGeom>
          <a:solidFill>
            <a:schemeClr val="accent4"/>
          </a:solidFill>
          <a:ln w="12700" cap="flat" cmpd="sng">
            <a:noFill/>
            <a:prstDash val="solid"/>
            <a:round/>
          </a:ln>
        </p:spPr>
      </p:sp>
      <p:sp>
        <p:nvSpPr>
          <p:cNvPr id="121" name="饼形"/>
          <p:cNvSpPr>
            <a:spLocks/>
          </p:cNvSpPr>
          <p:nvPr/>
        </p:nvSpPr>
        <p:spPr>
          <a:xfrm rot="-5400000">
            <a:off x="3122262" y="1953099"/>
            <a:ext cx="2065800" cy="2066100"/>
          </a:xfrm>
          <a:prstGeom prst="pie">
            <a:avLst>
              <a:gd name="adj1" fmla="val 10788866"/>
              <a:gd name="adj2" fmla="val 16200000"/>
            </a:avLst>
          </a:prstGeom>
          <a:solidFill>
            <a:schemeClr val="accent3"/>
          </a:solidFill>
          <a:ln w="12700" cap="flat" cmpd="sng">
            <a:noFill/>
            <a:prstDash val="solid"/>
            <a:round/>
          </a:ln>
        </p:spPr>
      </p:sp>
      <p:sp>
        <p:nvSpPr>
          <p:cNvPr id="122" name="矩形"/>
          <p:cNvSpPr>
            <a:spLocks/>
          </p:cNvSpPr>
          <p:nvPr/>
        </p:nvSpPr>
        <p:spPr>
          <a:xfrm>
            <a:off x="3568174" y="2335946"/>
            <a:ext cx="266159" cy="285488"/>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en-US" altLang="zh-CN" sz="1400" b="1" i="0" u="none" strike="noStrike" kern="0" cap="none" spc="0" baseline="0">
                <a:solidFill>
                  <a:srgbClr val="FFFFFF"/>
                </a:solidFill>
                <a:latin typeface="Times New Roman" pitchFamily="18" charset="0"/>
                <a:ea typeface="Arial" charset="0"/>
                <a:cs typeface="Times New Roman" pitchFamily="18" charset="0"/>
                <a:sym typeface="Arial" charset="0"/>
              </a:rPr>
              <a:t>1</a:t>
            </a:r>
            <a:endParaRPr lang="zh-CN" altLang="en-US" sz="1400" b="1" i="0" u="none" strike="noStrike" kern="0" cap="none" spc="0" baseline="0">
              <a:solidFill>
                <a:srgbClr val="FFFFFF"/>
              </a:solidFill>
              <a:latin typeface="Times New Roman" pitchFamily="18" charset="0"/>
              <a:ea typeface="Arial" charset="0"/>
              <a:cs typeface="Times New Roman" pitchFamily="18" charset="0"/>
              <a:sym typeface="Arial" charset="0"/>
            </a:endParaRPr>
          </a:p>
        </p:txBody>
      </p:sp>
      <p:sp>
        <p:nvSpPr>
          <p:cNvPr id="123" name="矩形"/>
          <p:cNvSpPr>
            <a:spLocks/>
          </p:cNvSpPr>
          <p:nvPr/>
        </p:nvSpPr>
        <p:spPr>
          <a:xfrm>
            <a:off x="4465792" y="2240581"/>
            <a:ext cx="563244" cy="376894"/>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en-US" altLang="zh-CN" sz="1400" b="1" i="0" u="none" strike="noStrike" kern="0" cap="none" spc="0" baseline="0">
                <a:solidFill>
                  <a:srgbClr val="FFFFFF"/>
                </a:solidFill>
                <a:latin typeface="Times New Roman" pitchFamily="18" charset="0"/>
                <a:ea typeface="Arial" charset="0"/>
                <a:cs typeface="Times New Roman" pitchFamily="18" charset="0"/>
                <a:sym typeface="Arial" charset="0"/>
              </a:rPr>
              <a:t>3</a:t>
            </a:r>
            <a:endParaRPr lang="zh-CN" altLang="en-US" sz="1400" b="1" i="0" u="none" strike="noStrike" kern="0" cap="none" spc="0" baseline="0">
              <a:solidFill>
                <a:srgbClr val="FFFFFF"/>
              </a:solidFill>
              <a:latin typeface="Times New Roman" pitchFamily="18" charset="0"/>
              <a:ea typeface="Arial" charset="0"/>
              <a:cs typeface="Times New Roman" pitchFamily="18" charset="0"/>
              <a:sym typeface="Arial" charset="0"/>
            </a:endParaRPr>
          </a:p>
        </p:txBody>
      </p:sp>
      <p:sp>
        <p:nvSpPr>
          <p:cNvPr id="124" name="矩形"/>
          <p:cNvSpPr>
            <a:spLocks/>
          </p:cNvSpPr>
          <p:nvPr/>
        </p:nvSpPr>
        <p:spPr>
          <a:xfrm>
            <a:off x="3568173" y="3179602"/>
            <a:ext cx="357373" cy="387979"/>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en-US" altLang="zh-CN" sz="1400" b="1" i="0" u="none" strike="noStrike" kern="0" cap="none" spc="0" baseline="0">
                <a:solidFill>
                  <a:srgbClr val="FFFFFF"/>
                </a:solidFill>
                <a:latin typeface="Droid Serif" charset="0"/>
                <a:ea typeface="Arial" charset="0"/>
                <a:cs typeface="Arial" charset="0"/>
                <a:sym typeface="Arial" charset="0"/>
              </a:rPr>
              <a:t>2</a:t>
            </a:r>
            <a:endParaRPr lang="zh-CN" altLang="en-US" sz="1400" b="1" i="0" u="none" strike="noStrike" kern="0" cap="none" spc="0" baseline="0">
              <a:solidFill>
                <a:srgbClr val="FFFFFF"/>
              </a:solidFill>
              <a:latin typeface="Droid Serif" charset="0"/>
              <a:ea typeface="Arial" charset="0"/>
              <a:cs typeface="Arial" charset="0"/>
              <a:sym typeface="Arial" charset="0"/>
            </a:endParaRPr>
          </a:p>
        </p:txBody>
      </p:sp>
      <p:sp>
        <p:nvSpPr>
          <p:cNvPr id="125" name="矩形"/>
          <p:cNvSpPr>
            <a:spLocks/>
          </p:cNvSpPr>
          <p:nvPr/>
        </p:nvSpPr>
        <p:spPr>
          <a:xfrm>
            <a:off x="4563449" y="3186200"/>
            <a:ext cx="334146" cy="376893"/>
          </a:xfrm>
          <a:prstGeom prst="rect">
            <a:avLst/>
          </a:prstGeom>
          <a:noFill/>
          <a:ln w="12700" cap="flat"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en-US" altLang="zh-CN" sz="1600" b="1" i="0" u="none" strike="noStrike" kern="0" cap="none" spc="0" baseline="0">
                <a:solidFill>
                  <a:srgbClr val="FFFFFF"/>
                </a:solidFill>
                <a:latin typeface="Times New Roman" pitchFamily="18" charset="0"/>
                <a:ea typeface="Arial" charset="0"/>
                <a:cs typeface="Times New Roman" pitchFamily="18" charset="0"/>
                <a:sym typeface="Arial" charset="0"/>
              </a:rPr>
              <a:t>4</a:t>
            </a:r>
            <a:endParaRPr lang="zh-CN" altLang="en-US" sz="1600" b="1" i="0" u="none" strike="noStrike" kern="0" cap="none" spc="0" baseline="0">
              <a:solidFill>
                <a:srgbClr val="FFFFFF"/>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2401949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randombar(horizontal)">
                                      <p:cBhvr>
                                        <p:cTn id="12" dur="500"/>
                                        <p:tgtEl>
                                          <p:spTgt spid="1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randombar(horizontal)">
                                      <p:cBhvr>
                                        <p:cTn id="17" dur="500"/>
                                        <p:tgtEl>
                                          <p:spTgt spid="1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randombar(horizontal)">
                                      <p:cBhvr>
                                        <p:cTn id="22" dur="500"/>
                                        <p:tgtEl>
                                          <p:spTgt spid="1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randombar(horizontal)">
                                      <p:cBhvr>
                                        <p:cTn id="2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animBg="1"/>
      <p:bldP spid="115" grpId="0" animBg="1"/>
      <p:bldP spid="116" grpId="0" animBg="1"/>
      <p:bldP spid="1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11</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sp>
        <p:nvSpPr>
          <p:cNvPr id="129" name="矩形"/>
          <p:cNvSpPr>
            <a:spLocks/>
          </p:cNvSpPr>
          <p:nvPr/>
        </p:nvSpPr>
        <p:spPr>
          <a:xfrm>
            <a:off x="3161629" y="878394"/>
            <a:ext cx="4404180" cy="927545"/>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0"/>
              </a:spcBef>
              <a:spcAft>
                <a:spcPts val="0"/>
              </a:spcAft>
              <a:buClr>
                <a:srgbClr val="000000"/>
              </a:buClr>
            </a:pPr>
            <a:r>
              <a:rPr lang="en-US" altLang="zh-CN" sz="5400" b="1" i="0" u="none" strike="noStrike" kern="0" cap="none" spc="0" baseline="0">
                <a:solidFill>
                  <a:srgbClr val="0B4272"/>
                </a:solidFill>
                <a:latin typeface="Times New Roman" pitchFamily="18" charset="0"/>
                <a:ea typeface="Tahoma" pitchFamily="34" charset="0"/>
                <a:cs typeface="Times New Roman" pitchFamily="18" charset="0"/>
                <a:sym typeface="Arial" charset="0"/>
              </a:rPr>
              <a:t>NỘI DUNG</a:t>
            </a:r>
            <a:br>
              <a:rPr lang="zh-CN" altLang="en-US" sz="1200" b="1" i="0" u="none" strike="noStrike" kern="0" cap="none" spc="0" baseline="0">
                <a:solidFill>
                  <a:srgbClr val="0B4272"/>
                </a:solidFill>
                <a:latin typeface="Times New Roman" pitchFamily="18" charset="0"/>
                <a:ea typeface="Arial" charset="0"/>
                <a:cs typeface="Times New Roman" pitchFamily="18" charset="0"/>
                <a:sym typeface="Arial" charset="0"/>
              </a:rPr>
            </a:br>
            <a:endParaRPr lang="zh-CN" altLang="en-US" sz="1200" b="1"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sp>
        <p:nvSpPr>
          <p:cNvPr id="130" name="矩形"/>
          <p:cNvSpPr>
            <a:spLocks/>
          </p:cNvSpPr>
          <p:nvPr/>
        </p:nvSpPr>
        <p:spPr>
          <a:xfrm>
            <a:off x="2826319" y="2129790"/>
            <a:ext cx="5509260" cy="1567815"/>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285750" indent="-285750" algn="l">
              <a:lnSpc>
                <a:spcPct val="100000"/>
              </a:lnSpc>
              <a:spcBef>
                <a:spcPts val="0"/>
              </a:spcBef>
              <a:spcAft>
                <a:spcPts val="0"/>
              </a:spcAft>
              <a:buClr>
                <a:srgbClr val="0B4272"/>
              </a:buClr>
              <a:buFont typeface="Wingdings" pitchFamily="2" charset="2"/>
              <a:buChar char="v"/>
            </a:pPr>
            <a:r>
              <a:rPr lang="en-US" altLang="zh-CN" sz="2000" b="1" i="0" u="none" strike="noStrike" kern="0" cap="none" spc="0" baseline="0">
                <a:solidFill>
                  <a:srgbClr val="0B4272"/>
                </a:solidFill>
                <a:latin typeface="Times New Roman" pitchFamily="18" charset="0"/>
                <a:ea typeface="Arial" charset="0"/>
                <a:cs typeface="Times New Roman" pitchFamily="18" charset="0"/>
                <a:sym typeface="Arial" charset="0"/>
              </a:rPr>
              <a:t>HĐ 1: KHÁM PHÁ</a:t>
            </a:r>
          </a:p>
          <a:p>
            <a:pPr marL="285750" indent="-285750" algn="l">
              <a:lnSpc>
                <a:spcPct val="100000"/>
              </a:lnSpc>
              <a:spcBef>
                <a:spcPts val="0"/>
              </a:spcBef>
              <a:spcAft>
                <a:spcPts val="0"/>
              </a:spcAft>
              <a:buClr>
                <a:srgbClr val="0B4272"/>
              </a:buClr>
              <a:buFont typeface="Wingdings" pitchFamily="2" charset="2"/>
              <a:buChar char="v"/>
            </a:pPr>
            <a:r>
              <a:rPr lang="en-US" altLang="zh-CN" sz="2000" b="1" i="0" u="none" strike="noStrike" kern="0" cap="none" spc="0" baseline="0">
                <a:solidFill>
                  <a:srgbClr val="0B4272"/>
                </a:solidFill>
                <a:latin typeface="Times New Roman" pitchFamily="18" charset="0"/>
                <a:ea typeface="Arial" charset="0"/>
                <a:cs typeface="Times New Roman" pitchFamily="18" charset="0"/>
                <a:sym typeface="Arial" charset="0"/>
              </a:rPr>
              <a:t>HĐ 2: KIẾN TẠO KIẾN THỨC – KĨ NĂNG</a:t>
            </a:r>
          </a:p>
          <a:p>
            <a:pPr marL="285750" indent="-285750" algn="l">
              <a:lnSpc>
                <a:spcPct val="100000"/>
              </a:lnSpc>
              <a:spcBef>
                <a:spcPts val="0"/>
              </a:spcBef>
              <a:spcAft>
                <a:spcPts val="0"/>
              </a:spcAft>
              <a:buClr>
                <a:srgbClr val="0B4272"/>
              </a:buClr>
              <a:buFont typeface="Wingdings" pitchFamily="2" charset="2"/>
              <a:buChar char="v"/>
            </a:pPr>
            <a:r>
              <a:rPr lang="en-US" altLang="zh-CN" sz="2000" b="1" i="0" u="none" strike="noStrike" kern="0" cap="none" spc="0" baseline="0">
                <a:solidFill>
                  <a:srgbClr val="0B4272"/>
                </a:solidFill>
                <a:latin typeface="Times New Roman" pitchFamily="18" charset="0"/>
                <a:ea typeface="Arial" charset="0"/>
                <a:cs typeface="Times New Roman" pitchFamily="18" charset="0"/>
                <a:sym typeface="Arial" charset="0"/>
              </a:rPr>
              <a:t>HĐ 3: LUYỆN TẬP – SÁNG TẠO</a:t>
            </a:r>
          </a:p>
          <a:p>
            <a:pPr marL="285750" indent="-285750" algn="l">
              <a:lnSpc>
                <a:spcPct val="100000"/>
              </a:lnSpc>
              <a:spcBef>
                <a:spcPts val="0"/>
              </a:spcBef>
              <a:spcAft>
                <a:spcPts val="0"/>
              </a:spcAft>
              <a:buClr>
                <a:srgbClr val="0B4272"/>
              </a:buClr>
              <a:buFont typeface="Wingdings" pitchFamily="2" charset="2"/>
              <a:buChar char="v"/>
            </a:pPr>
            <a:r>
              <a:rPr lang="en-US" altLang="zh-CN" sz="2000" b="1" i="0" u="none" strike="noStrike" kern="0" cap="none" spc="0" baseline="0">
                <a:solidFill>
                  <a:srgbClr val="0B4272"/>
                </a:solidFill>
                <a:latin typeface="Times New Roman" pitchFamily="18" charset="0"/>
                <a:ea typeface="Arial" charset="0"/>
                <a:cs typeface="Times New Roman" pitchFamily="18" charset="0"/>
                <a:sym typeface="Arial" charset="0"/>
              </a:rPr>
              <a:t>HĐ 4: PHÂN TÍCH ĐÁNH GIÁ</a:t>
            </a:r>
          </a:p>
          <a:p>
            <a:pPr marL="285750" indent="-285750" algn="l">
              <a:lnSpc>
                <a:spcPct val="100000"/>
              </a:lnSpc>
              <a:spcBef>
                <a:spcPts val="0"/>
              </a:spcBef>
              <a:spcAft>
                <a:spcPts val="0"/>
              </a:spcAft>
              <a:buClr>
                <a:srgbClr val="0B4272"/>
              </a:buClr>
              <a:buFont typeface="Wingdings" pitchFamily="2" charset="2"/>
              <a:buChar char="v"/>
            </a:pPr>
            <a:r>
              <a:rPr lang="en-US" altLang="zh-CN" sz="2000" b="1" i="0" u="none" strike="noStrike" kern="0" cap="none" spc="0" baseline="0">
                <a:solidFill>
                  <a:srgbClr val="0B4272"/>
                </a:solidFill>
                <a:latin typeface="Times New Roman" pitchFamily="18" charset="0"/>
                <a:ea typeface="Arial" charset="0"/>
                <a:cs typeface="Times New Roman" pitchFamily="18" charset="0"/>
                <a:sym typeface="Arial" charset="0"/>
              </a:rPr>
              <a:t>HĐ 5: VẬN DỤNG – PHÁT TRIỂN</a:t>
            </a:r>
            <a:endParaRPr lang="zh-CN" altLang="en-US" sz="2000" b="1"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pic>
        <p:nvPicPr>
          <p:cNvPr id="131" name="图片"/>
          <p:cNvPicPr>
            <a:picLocks/>
          </p:cNvPicPr>
          <p:nvPr/>
        </p:nvPicPr>
        <p:blipFill>
          <a:blip r:embed="rId3" cstate="print"/>
          <a:srcRect t="10713"/>
          <a:stretch>
            <a:fillRect/>
          </a:stretch>
        </p:blipFill>
        <p:spPr>
          <a:xfrm>
            <a:off x="243841" y="993926"/>
            <a:ext cx="2562924" cy="3155644"/>
          </a:xfrm>
          <a:prstGeom prst="rect">
            <a:avLst/>
          </a:prstGeom>
          <a:solidFill>
            <a:srgbClr val="EDEDED"/>
          </a:solidFill>
          <a:ln w="88900" cap="sq" cmpd="sng">
            <a:solidFill>
              <a:srgbClr val="FFFFFF"/>
            </a:solidFill>
            <a:prstDash val="solid"/>
            <a:miter/>
          </a:ln>
          <a:effectLst>
            <a:outerShdw blurRad="88900" algn="tl" rotWithShape="0">
              <a:srgbClr val="000000">
                <a:alpha val="44705"/>
              </a:srgbClr>
            </a:outerShdw>
          </a:effectLst>
        </p:spPr>
      </p:pic>
    </p:spTree>
    <p:extLst>
      <p:ext uri="{BB962C8B-B14F-4D97-AF65-F5344CB8AC3E}">
        <p14:creationId xmlns:p14="http://schemas.microsoft.com/office/powerpoint/2010/main" val="4019774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randombar(horizontal)">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barn(inVertical)">
                                      <p:cBhvr>
                                        <p:cTn id="12" dur="500"/>
                                        <p:tgtEl>
                                          <p:spTgt spid="1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xEl>
                                              <p:pRg st="1" end="1"/>
                                            </p:txEl>
                                          </p:spTgt>
                                        </p:tgtEl>
                                        <p:attrNameLst>
                                          <p:attrName>style.visibility</p:attrName>
                                        </p:attrNameLst>
                                      </p:cBhvr>
                                      <p:to>
                                        <p:strVal val="visible"/>
                                      </p:to>
                                    </p:set>
                                    <p:animEffect transition="in" filter="barn(inVertical)">
                                      <p:cBhvr>
                                        <p:cTn id="17" dur="500"/>
                                        <p:tgtEl>
                                          <p:spTgt spid="1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0">
                                            <p:txEl>
                                              <p:pRg st="2" end="2"/>
                                            </p:txEl>
                                          </p:spTgt>
                                        </p:tgtEl>
                                        <p:attrNameLst>
                                          <p:attrName>style.visibility</p:attrName>
                                        </p:attrNameLst>
                                      </p:cBhvr>
                                      <p:to>
                                        <p:strVal val="visible"/>
                                      </p:to>
                                    </p:set>
                                    <p:animEffect transition="in" filter="barn(inVertical)">
                                      <p:cBhvr>
                                        <p:cTn id="22" dur="500"/>
                                        <p:tgtEl>
                                          <p:spTgt spid="1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0">
                                            <p:txEl>
                                              <p:pRg st="3" end="3"/>
                                            </p:txEl>
                                          </p:spTgt>
                                        </p:tgtEl>
                                        <p:attrNameLst>
                                          <p:attrName>style.visibility</p:attrName>
                                        </p:attrNameLst>
                                      </p:cBhvr>
                                      <p:to>
                                        <p:strVal val="visible"/>
                                      </p:to>
                                    </p:set>
                                    <p:animEffect transition="in" filter="barn(inVertical)">
                                      <p:cBhvr>
                                        <p:cTn id="27" dur="500"/>
                                        <p:tgtEl>
                                          <p:spTgt spid="1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0">
                                            <p:txEl>
                                              <p:pRg st="4" end="4"/>
                                            </p:txEl>
                                          </p:spTgt>
                                        </p:tgtEl>
                                        <p:attrNameLst>
                                          <p:attrName>style.visibility</p:attrName>
                                        </p:attrNameLst>
                                      </p:cBhvr>
                                      <p:to>
                                        <p:strVal val="visible"/>
                                      </p:to>
                                    </p:set>
                                    <p:animEffect transition="in" filter="barn(inVertical)">
                                      <p:cBhvr>
                                        <p:cTn id="32"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 name="云形"/>
          <p:cNvSpPr>
            <a:spLocks/>
          </p:cNvSpPr>
          <p:nvPr/>
        </p:nvSpPr>
        <p:spPr>
          <a:xfrm>
            <a:off x="3175825" y="643890"/>
            <a:ext cx="1733059" cy="1425547"/>
          </a:xfrm>
          <a:prstGeom prst="cloud">
            <a:avLst/>
          </a:prstGeom>
          <a:solidFill>
            <a:schemeClr val="bg1"/>
          </a:solidFill>
          <a:ln w="25400" cap="flat" cmpd="sng">
            <a:noFill/>
            <a:prstDash val="solid"/>
            <a:round/>
          </a:ln>
        </p:spPr>
      </p:sp>
      <p:sp>
        <p:nvSpPr>
          <p:cNvPr id="141" name="文本框"/>
          <p:cNvSpPr>
            <a:spLocks noGrp="1"/>
          </p:cNvSpPr>
          <p:nvPr>
            <p:ph type="ctrTitle"/>
          </p:nvPr>
        </p:nvSpPr>
        <p:spPr>
          <a:xfrm>
            <a:off x="3632086" y="747340"/>
            <a:ext cx="892744" cy="1159800"/>
          </a:xfrm>
          <a:prstGeom prst="rect">
            <a:avLst/>
          </a:prstGeom>
          <a:noFill/>
          <a:ln w="12700" cap="flat" cmpd="sng">
            <a:noFill/>
            <a:prstDash val="solid"/>
            <a:miter/>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6000" b="0" i="0" u="none" strike="noStrike" kern="0" cap="none" spc="0" baseline="0">
                <a:solidFill>
                  <a:srgbClr val="96DD3A"/>
                </a:solidFill>
                <a:latin typeface="Goudy Stout" pitchFamily="18" charset="0"/>
                <a:ea typeface="Arial" charset="0"/>
                <a:cs typeface="Lucida Sans"/>
              </a:rPr>
              <a:t>1</a:t>
            </a:r>
            <a:endParaRPr lang="zh-CN" altLang="en-US" sz="6000" b="0" i="0" u="none" strike="noStrike" kern="0" cap="none" spc="0" baseline="0">
              <a:solidFill>
                <a:srgbClr val="96DD3A"/>
              </a:solidFill>
              <a:latin typeface="Goudy Stout" pitchFamily="18" charset="0"/>
              <a:ea typeface="Arial" charset="0"/>
              <a:cs typeface="Lucida Sans"/>
            </a:endParaRPr>
          </a:p>
        </p:txBody>
      </p:sp>
      <p:sp>
        <p:nvSpPr>
          <p:cNvPr id="142" name="文本框"/>
          <p:cNvSpPr>
            <a:spLocks noGrp="1"/>
          </p:cNvSpPr>
          <p:nvPr>
            <p:ph type="subTitle"/>
          </p:nvPr>
        </p:nvSpPr>
        <p:spPr>
          <a:xfrm>
            <a:off x="2214411" y="1983966"/>
            <a:ext cx="3728093" cy="755691"/>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600"/>
              </a:spcBef>
              <a:spcAft>
                <a:spcPts val="0"/>
              </a:spcAft>
              <a:buNone/>
            </a:pPr>
            <a:r>
              <a:rPr lang="en-US" altLang="zh-CN" sz="4000" b="1" i="0" u="none" strike="noStrike" kern="0" cap="none" spc="0" baseline="0">
                <a:solidFill>
                  <a:srgbClr val="FFFFFF"/>
                </a:solidFill>
                <a:latin typeface="Times New Roman" pitchFamily="18" charset="0"/>
                <a:ea typeface="Arial" charset="0"/>
                <a:cs typeface="Times New Roman" pitchFamily="18" charset="0"/>
              </a:rPr>
              <a:t>KHÁM PHÁ</a:t>
            </a:r>
            <a:endParaRPr lang="zh-CN" altLang="en-US" sz="4000" b="1" i="0" u="none" strike="noStrike" kern="0" cap="none" spc="0" baseline="0">
              <a:solidFill>
                <a:srgbClr val="FFFFFF"/>
              </a:solidFill>
              <a:latin typeface="Times New Roman" pitchFamily="18" charset="0"/>
              <a:ea typeface="Arial" charset="0"/>
              <a:cs typeface="Times New Roman" pitchFamily="18" charset="0"/>
            </a:endParaRPr>
          </a:p>
        </p:txBody>
      </p:sp>
      <p:sp>
        <p:nvSpPr>
          <p:cNvPr id="143" name="曲线"/>
          <p:cNvSpPr>
            <a:spLocks/>
          </p:cNvSpPr>
          <p:nvPr/>
        </p:nvSpPr>
        <p:spPr>
          <a:xfrm>
            <a:off x="7509854" y="1016840"/>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2"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8" y="18132"/>
                </a:lnTo>
                <a:lnTo>
                  <a:pt x="10556" y="18097"/>
                </a:lnTo>
                <a:lnTo>
                  <a:pt x="11043" y="18097"/>
                </a:lnTo>
                <a:lnTo>
                  <a:pt x="11321"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7"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grpSp>
        <p:nvGrpSpPr>
          <p:cNvPr id="146" name="组合"/>
          <p:cNvGrpSpPr>
            <a:grpSpLocks/>
          </p:cNvGrpSpPr>
          <p:nvPr/>
        </p:nvGrpSpPr>
        <p:grpSpPr>
          <a:xfrm rot="2574712">
            <a:off x="6959667" y="57822"/>
            <a:ext cx="889789" cy="985185"/>
            <a:chOff x="6959667" y="57822"/>
            <a:chExt cx="889789" cy="985185"/>
          </a:xfrm>
        </p:grpSpPr>
        <p:sp>
          <p:nvSpPr>
            <p:cNvPr id="144" name="曲线"/>
            <p:cNvSpPr>
              <a:spLocks/>
            </p:cNvSpPr>
            <p:nvPr/>
          </p:nvSpPr>
          <p:spPr>
            <a:xfrm>
              <a:off x="7294344" y="428357"/>
              <a:ext cx="460826" cy="510261"/>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145" name="曲线"/>
            <p:cNvSpPr>
              <a:spLocks/>
            </p:cNvSpPr>
            <p:nvPr/>
          </p:nvSpPr>
          <p:spPr>
            <a:xfrm>
              <a:off x="6959667" y="57822"/>
              <a:ext cx="889789" cy="985185"/>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147" name="曲线"/>
          <p:cNvSpPr>
            <a:spLocks/>
          </p:cNvSpPr>
          <p:nvPr/>
        </p:nvSpPr>
        <p:spPr>
          <a:xfrm rot="2467125">
            <a:off x="6866242" y="73396"/>
            <a:ext cx="303744" cy="290053"/>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48" name="曲线"/>
          <p:cNvSpPr>
            <a:spLocks/>
          </p:cNvSpPr>
          <p:nvPr/>
        </p:nvSpPr>
        <p:spPr>
          <a:xfrm rot="-1609080">
            <a:off x="6770702" y="735529"/>
            <a:ext cx="218604" cy="20873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49" name="曲线"/>
          <p:cNvSpPr>
            <a:spLocks/>
          </p:cNvSpPr>
          <p:nvPr/>
        </p:nvSpPr>
        <p:spPr>
          <a:xfrm rot="2926152">
            <a:off x="7932302" y="814503"/>
            <a:ext cx="163710" cy="156317"/>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50" name="曲线"/>
          <p:cNvSpPr>
            <a:spLocks/>
          </p:cNvSpPr>
          <p:nvPr/>
        </p:nvSpPr>
        <p:spPr>
          <a:xfrm rot="-1609210">
            <a:off x="7814284" y="123963"/>
            <a:ext cx="83658"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7"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2"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51"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12</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156" name="组合"/>
          <p:cNvGrpSpPr>
            <a:grpSpLocks/>
          </p:cNvGrpSpPr>
          <p:nvPr/>
        </p:nvGrpSpPr>
        <p:grpSpPr>
          <a:xfrm rot="283749">
            <a:off x="175145" y="4010873"/>
            <a:ext cx="883248" cy="883313"/>
            <a:chOff x="175145" y="4010873"/>
            <a:chExt cx="883248" cy="883313"/>
          </a:xfrm>
        </p:grpSpPr>
        <p:sp>
          <p:nvSpPr>
            <p:cNvPr id="152" name="曲线"/>
            <p:cNvSpPr>
              <a:spLocks/>
            </p:cNvSpPr>
            <p:nvPr/>
          </p:nvSpPr>
          <p:spPr>
            <a:xfrm>
              <a:off x="175145" y="4010873"/>
              <a:ext cx="883248" cy="883313"/>
            </a:xfrm>
            <a:custGeom>
              <a:avLst/>
              <a:gdLst>
                <a:gd name="T1" fmla="*/ 0 w 21600"/>
                <a:gd name="T2" fmla="*/ 0 h 21600"/>
                <a:gd name="T3" fmla="*/ 21600 w 21600"/>
                <a:gd name="T4" fmla="*/ 21600 h 21600"/>
              </a:gdLst>
              <a:ahLst/>
              <a:cxnLst/>
              <a:rect l="T1" t="T2" r="T3" b="T4"/>
              <a:pathLst>
                <a:path w="21600" h="21600">
                  <a:moveTo>
                    <a:pt x="15946" y="3303"/>
                  </a:moveTo>
                  <a:lnTo>
                    <a:pt x="16184" y="3332"/>
                  </a:lnTo>
                  <a:lnTo>
                    <a:pt x="16452" y="3392"/>
                  </a:lnTo>
                  <a:lnTo>
                    <a:pt x="16690" y="3481"/>
                  </a:lnTo>
                  <a:lnTo>
                    <a:pt x="16899" y="3600"/>
                  </a:lnTo>
                  <a:lnTo>
                    <a:pt x="17136" y="3719"/>
                  </a:lnTo>
                  <a:lnTo>
                    <a:pt x="17345" y="3868"/>
                  </a:lnTo>
                  <a:lnTo>
                    <a:pt x="17553" y="4047"/>
                  </a:lnTo>
                  <a:lnTo>
                    <a:pt x="17731" y="4254"/>
                  </a:lnTo>
                  <a:lnTo>
                    <a:pt x="17881" y="4463"/>
                  </a:lnTo>
                  <a:lnTo>
                    <a:pt x="17999" y="4701"/>
                  </a:lnTo>
                  <a:lnTo>
                    <a:pt x="18118" y="4910"/>
                  </a:lnTo>
                  <a:lnTo>
                    <a:pt x="18207" y="5147"/>
                  </a:lnTo>
                  <a:lnTo>
                    <a:pt x="18267" y="5415"/>
                  </a:lnTo>
                  <a:lnTo>
                    <a:pt x="18297" y="5653"/>
                  </a:lnTo>
                  <a:lnTo>
                    <a:pt x="18297" y="5921"/>
                  </a:lnTo>
                  <a:lnTo>
                    <a:pt x="18297" y="6159"/>
                  </a:lnTo>
                  <a:lnTo>
                    <a:pt x="18267" y="6397"/>
                  </a:lnTo>
                  <a:lnTo>
                    <a:pt x="18207" y="6665"/>
                  </a:lnTo>
                  <a:lnTo>
                    <a:pt x="18118" y="6902"/>
                  </a:lnTo>
                  <a:lnTo>
                    <a:pt x="17999" y="7111"/>
                  </a:lnTo>
                  <a:lnTo>
                    <a:pt x="17881" y="7348"/>
                  </a:lnTo>
                  <a:lnTo>
                    <a:pt x="17731" y="7556"/>
                  </a:lnTo>
                  <a:lnTo>
                    <a:pt x="17553" y="7765"/>
                  </a:lnTo>
                  <a:lnTo>
                    <a:pt x="16363" y="8926"/>
                  </a:lnTo>
                  <a:lnTo>
                    <a:pt x="16214" y="9045"/>
                  </a:lnTo>
                  <a:lnTo>
                    <a:pt x="16066" y="9134"/>
                  </a:lnTo>
                  <a:lnTo>
                    <a:pt x="15886" y="9193"/>
                  </a:lnTo>
                  <a:lnTo>
                    <a:pt x="15678" y="9223"/>
                  </a:lnTo>
                  <a:lnTo>
                    <a:pt x="15500" y="9193"/>
                  </a:lnTo>
                  <a:lnTo>
                    <a:pt x="15321" y="9134"/>
                  </a:lnTo>
                  <a:lnTo>
                    <a:pt x="15173" y="9045"/>
                  </a:lnTo>
                  <a:lnTo>
                    <a:pt x="15024" y="8926"/>
                  </a:lnTo>
                  <a:lnTo>
                    <a:pt x="12674" y="6575"/>
                  </a:lnTo>
                  <a:lnTo>
                    <a:pt x="12555" y="6426"/>
                  </a:lnTo>
                  <a:lnTo>
                    <a:pt x="12466" y="6277"/>
                  </a:lnTo>
                  <a:lnTo>
                    <a:pt x="12406" y="6100"/>
                  </a:lnTo>
                  <a:lnTo>
                    <a:pt x="12376" y="5921"/>
                  </a:lnTo>
                  <a:lnTo>
                    <a:pt x="12406" y="5712"/>
                  </a:lnTo>
                  <a:lnTo>
                    <a:pt x="12466" y="5534"/>
                  </a:lnTo>
                  <a:lnTo>
                    <a:pt x="12555" y="5386"/>
                  </a:lnTo>
                  <a:lnTo>
                    <a:pt x="12674" y="5236"/>
                  </a:lnTo>
                  <a:lnTo>
                    <a:pt x="13834" y="4047"/>
                  </a:lnTo>
                  <a:lnTo>
                    <a:pt x="14042" y="3868"/>
                  </a:lnTo>
                  <a:lnTo>
                    <a:pt x="14250" y="3719"/>
                  </a:lnTo>
                  <a:lnTo>
                    <a:pt x="14488" y="3600"/>
                  </a:lnTo>
                  <a:lnTo>
                    <a:pt x="14696" y="3481"/>
                  </a:lnTo>
                  <a:lnTo>
                    <a:pt x="14935" y="3392"/>
                  </a:lnTo>
                  <a:lnTo>
                    <a:pt x="15203" y="3332"/>
                  </a:lnTo>
                  <a:lnTo>
                    <a:pt x="15441" y="3303"/>
                  </a:lnTo>
                </a:path>
                <a:path w="21600" h="21600">
                  <a:moveTo>
                    <a:pt x="10204" y="10800"/>
                  </a:moveTo>
                  <a:lnTo>
                    <a:pt x="10323" y="10829"/>
                  </a:lnTo>
                  <a:lnTo>
                    <a:pt x="10412" y="10859"/>
                  </a:lnTo>
                  <a:lnTo>
                    <a:pt x="10532" y="10918"/>
                  </a:lnTo>
                  <a:lnTo>
                    <a:pt x="10620" y="10978"/>
                  </a:lnTo>
                  <a:lnTo>
                    <a:pt x="10680" y="11067"/>
                  </a:lnTo>
                  <a:lnTo>
                    <a:pt x="10740" y="11186"/>
                  </a:lnTo>
                  <a:lnTo>
                    <a:pt x="10769" y="11275"/>
                  </a:lnTo>
                  <a:lnTo>
                    <a:pt x="10800" y="11395"/>
                  </a:lnTo>
                  <a:lnTo>
                    <a:pt x="10769" y="11514"/>
                  </a:lnTo>
                  <a:lnTo>
                    <a:pt x="10740" y="11632"/>
                  </a:lnTo>
                  <a:lnTo>
                    <a:pt x="10680" y="11722"/>
                  </a:lnTo>
                  <a:lnTo>
                    <a:pt x="10620" y="11811"/>
                  </a:lnTo>
                  <a:lnTo>
                    <a:pt x="7526" y="14905"/>
                  </a:lnTo>
                  <a:lnTo>
                    <a:pt x="7437" y="14994"/>
                  </a:lnTo>
                  <a:lnTo>
                    <a:pt x="7349" y="15054"/>
                  </a:lnTo>
                  <a:lnTo>
                    <a:pt x="7229" y="15083"/>
                  </a:lnTo>
                  <a:lnTo>
                    <a:pt x="6992" y="15083"/>
                  </a:lnTo>
                  <a:lnTo>
                    <a:pt x="6872" y="15054"/>
                  </a:lnTo>
                  <a:lnTo>
                    <a:pt x="6783" y="14994"/>
                  </a:lnTo>
                  <a:lnTo>
                    <a:pt x="6694" y="14905"/>
                  </a:lnTo>
                  <a:lnTo>
                    <a:pt x="6604" y="14816"/>
                  </a:lnTo>
                  <a:lnTo>
                    <a:pt x="6545" y="14726"/>
                  </a:lnTo>
                  <a:lnTo>
                    <a:pt x="6515" y="14608"/>
                  </a:lnTo>
                  <a:lnTo>
                    <a:pt x="6515" y="14488"/>
                  </a:lnTo>
                  <a:lnTo>
                    <a:pt x="6515" y="14369"/>
                  </a:lnTo>
                  <a:lnTo>
                    <a:pt x="6545" y="14251"/>
                  </a:lnTo>
                  <a:lnTo>
                    <a:pt x="6604" y="14161"/>
                  </a:lnTo>
                  <a:lnTo>
                    <a:pt x="6694" y="14072"/>
                  </a:lnTo>
                  <a:lnTo>
                    <a:pt x="9788" y="10978"/>
                  </a:lnTo>
                  <a:lnTo>
                    <a:pt x="9877" y="10918"/>
                  </a:lnTo>
                  <a:lnTo>
                    <a:pt x="9966" y="10859"/>
                  </a:lnTo>
                  <a:lnTo>
                    <a:pt x="10086" y="10829"/>
                  </a:lnTo>
                  <a:lnTo>
                    <a:pt x="10204" y="10800"/>
                  </a:lnTo>
                </a:path>
                <a:path w="21600" h="21600">
                  <a:moveTo>
                    <a:pt x="18058" y="1"/>
                  </a:moveTo>
                  <a:lnTo>
                    <a:pt x="17404" y="30"/>
                  </a:lnTo>
                  <a:lnTo>
                    <a:pt x="16750" y="60"/>
                  </a:lnTo>
                  <a:lnTo>
                    <a:pt x="16095" y="149"/>
                  </a:lnTo>
                  <a:lnTo>
                    <a:pt x="15441" y="298"/>
                  </a:lnTo>
                  <a:lnTo>
                    <a:pt x="14816" y="447"/>
                  </a:lnTo>
                  <a:lnTo>
                    <a:pt x="14221" y="655"/>
                  </a:lnTo>
                  <a:lnTo>
                    <a:pt x="13685" y="923"/>
                  </a:lnTo>
                  <a:lnTo>
                    <a:pt x="13417" y="1042"/>
                  </a:lnTo>
                  <a:lnTo>
                    <a:pt x="13209" y="1220"/>
                  </a:lnTo>
                  <a:lnTo>
                    <a:pt x="12971" y="1369"/>
                  </a:lnTo>
                  <a:lnTo>
                    <a:pt x="12792" y="1548"/>
                  </a:lnTo>
                  <a:lnTo>
                    <a:pt x="6753" y="7587"/>
                  </a:lnTo>
                  <a:lnTo>
                    <a:pt x="476" y="7587"/>
                  </a:lnTo>
                  <a:lnTo>
                    <a:pt x="298" y="7616"/>
                  </a:lnTo>
                  <a:lnTo>
                    <a:pt x="179" y="7647"/>
                  </a:lnTo>
                  <a:lnTo>
                    <a:pt x="59" y="7706"/>
                  </a:lnTo>
                  <a:lnTo>
                    <a:pt x="0" y="7795"/>
                  </a:lnTo>
                  <a:lnTo>
                    <a:pt x="0" y="7884"/>
                  </a:lnTo>
                  <a:lnTo>
                    <a:pt x="30" y="8003"/>
                  </a:lnTo>
                  <a:lnTo>
                    <a:pt x="90" y="8122"/>
                  </a:lnTo>
                  <a:lnTo>
                    <a:pt x="208" y="8271"/>
                  </a:lnTo>
                  <a:lnTo>
                    <a:pt x="3153" y="11186"/>
                  </a:lnTo>
                  <a:lnTo>
                    <a:pt x="2767" y="11574"/>
                  </a:lnTo>
                  <a:lnTo>
                    <a:pt x="1160" y="11871"/>
                  </a:lnTo>
                  <a:lnTo>
                    <a:pt x="981" y="11930"/>
                  </a:lnTo>
                  <a:lnTo>
                    <a:pt x="833" y="11989"/>
                  </a:lnTo>
                  <a:lnTo>
                    <a:pt x="744" y="12108"/>
                  </a:lnTo>
                  <a:lnTo>
                    <a:pt x="684" y="12197"/>
                  </a:lnTo>
                  <a:lnTo>
                    <a:pt x="684" y="12317"/>
                  </a:lnTo>
                  <a:lnTo>
                    <a:pt x="713" y="12465"/>
                  </a:lnTo>
                  <a:lnTo>
                    <a:pt x="773" y="12585"/>
                  </a:lnTo>
                  <a:lnTo>
                    <a:pt x="892" y="12733"/>
                  </a:lnTo>
                  <a:lnTo>
                    <a:pt x="8865" y="20705"/>
                  </a:lnTo>
                  <a:lnTo>
                    <a:pt x="9015" y="20825"/>
                  </a:lnTo>
                  <a:lnTo>
                    <a:pt x="9133" y="20884"/>
                  </a:lnTo>
                  <a:lnTo>
                    <a:pt x="9282" y="20914"/>
                  </a:lnTo>
                  <a:lnTo>
                    <a:pt x="9401" y="20914"/>
                  </a:lnTo>
                  <a:lnTo>
                    <a:pt x="9490" y="20855"/>
                  </a:lnTo>
                  <a:lnTo>
                    <a:pt x="9609" y="20765"/>
                  </a:lnTo>
                  <a:lnTo>
                    <a:pt x="9669" y="20617"/>
                  </a:lnTo>
                  <a:lnTo>
                    <a:pt x="9729" y="20439"/>
                  </a:lnTo>
                  <a:lnTo>
                    <a:pt x="10026" y="18832"/>
                  </a:lnTo>
                  <a:lnTo>
                    <a:pt x="10412" y="18445"/>
                  </a:lnTo>
                  <a:lnTo>
                    <a:pt x="13328" y="21390"/>
                  </a:lnTo>
                  <a:lnTo>
                    <a:pt x="13477" y="21509"/>
                  </a:lnTo>
                  <a:lnTo>
                    <a:pt x="13596" y="21569"/>
                  </a:lnTo>
                  <a:lnTo>
                    <a:pt x="13715" y="21598"/>
                  </a:lnTo>
                  <a:lnTo>
                    <a:pt x="13805" y="21598"/>
                  </a:lnTo>
                  <a:lnTo>
                    <a:pt x="13894" y="21539"/>
                  </a:lnTo>
                  <a:lnTo>
                    <a:pt x="13953" y="21420"/>
                  </a:lnTo>
                  <a:lnTo>
                    <a:pt x="13982" y="21301"/>
                  </a:lnTo>
                  <a:lnTo>
                    <a:pt x="14013" y="21122"/>
                  </a:lnTo>
                  <a:lnTo>
                    <a:pt x="14013" y="14845"/>
                  </a:lnTo>
                  <a:lnTo>
                    <a:pt x="20051" y="8806"/>
                  </a:lnTo>
                  <a:lnTo>
                    <a:pt x="20230" y="8628"/>
                  </a:lnTo>
                  <a:lnTo>
                    <a:pt x="20379" y="8390"/>
                  </a:lnTo>
                  <a:lnTo>
                    <a:pt x="20558" y="8152"/>
                  </a:lnTo>
                  <a:lnTo>
                    <a:pt x="20676" y="7915"/>
                  </a:lnTo>
                  <a:lnTo>
                    <a:pt x="20944" y="7379"/>
                  </a:lnTo>
                  <a:lnTo>
                    <a:pt x="21152" y="6783"/>
                  </a:lnTo>
                  <a:lnTo>
                    <a:pt x="21301" y="6159"/>
                  </a:lnTo>
                  <a:lnTo>
                    <a:pt x="21450" y="5504"/>
                  </a:lnTo>
                  <a:lnTo>
                    <a:pt x="21540" y="4850"/>
                  </a:lnTo>
                  <a:lnTo>
                    <a:pt x="21569" y="4196"/>
                  </a:lnTo>
                  <a:lnTo>
                    <a:pt x="21598" y="3540"/>
                  </a:lnTo>
                  <a:lnTo>
                    <a:pt x="21598" y="2946"/>
                  </a:lnTo>
                  <a:lnTo>
                    <a:pt x="21569" y="2381"/>
                  </a:lnTo>
                  <a:lnTo>
                    <a:pt x="21509" y="1845"/>
                  </a:lnTo>
                  <a:lnTo>
                    <a:pt x="21420" y="1399"/>
                  </a:lnTo>
                  <a:lnTo>
                    <a:pt x="21332" y="1012"/>
                  </a:lnTo>
                  <a:lnTo>
                    <a:pt x="21212" y="715"/>
                  </a:lnTo>
                  <a:lnTo>
                    <a:pt x="21123" y="595"/>
                  </a:lnTo>
                  <a:lnTo>
                    <a:pt x="21064" y="537"/>
                  </a:lnTo>
                  <a:lnTo>
                    <a:pt x="21004" y="477"/>
                  </a:lnTo>
                  <a:lnTo>
                    <a:pt x="20884" y="387"/>
                  </a:lnTo>
                  <a:lnTo>
                    <a:pt x="20587" y="269"/>
                  </a:lnTo>
                  <a:lnTo>
                    <a:pt x="20201" y="180"/>
                  </a:lnTo>
                  <a:lnTo>
                    <a:pt x="19754" y="90"/>
                  </a:lnTo>
                  <a:lnTo>
                    <a:pt x="19219" y="30"/>
                  </a:lnTo>
                  <a:lnTo>
                    <a:pt x="18654" y="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53" name="曲线"/>
            <p:cNvSpPr>
              <a:spLocks/>
            </p:cNvSpPr>
            <p:nvPr/>
          </p:nvSpPr>
          <p:spPr>
            <a:xfrm>
              <a:off x="228642" y="4694590"/>
              <a:ext cx="146045" cy="146048"/>
            </a:xfrm>
            <a:custGeom>
              <a:avLst/>
              <a:gdLst>
                <a:gd name="T1" fmla="*/ 0 w 21600"/>
                <a:gd name="T2" fmla="*/ 0 h 21600"/>
                <a:gd name="T3" fmla="*/ 21600 w 21600"/>
                <a:gd name="T4" fmla="*/ 21600 h 21600"/>
              </a:gdLst>
              <a:ahLst/>
              <a:cxnLst/>
              <a:rect l="T1" t="T2" r="T3" b="T4"/>
              <a:pathLst>
                <a:path w="21600" h="21600">
                  <a:moveTo>
                    <a:pt x="14940" y="7"/>
                  </a:moveTo>
                  <a:lnTo>
                    <a:pt x="13680" y="184"/>
                  </a:lnTo>
                  <a:lnTo>
                    <a:pt x="12420" y="545"/>
                  </a:lnTo>
                  <a:lnTo>
                    <a:pt x="11160" y="1082"/>
                  </a:lnTo>
                  <a:lnTo>
                    <a:pt x="10085" y="1981"/>
                  </a:lnTo>
                  <a:lnTo>
                    <a:pt x="9002" y="3602"/>
                  </a:lnTo>
                  <a:lnTo>
                    <a:pt x="7381" y="6121"/>
                  </a:lnTo>
                  <a:lnTo>
                    <a:pt x="4147" y="12781"/>
                  </a:lnTo>
                  <a:lnTo>
                    <a:pt x="1267" y="18896"/>
                  </a:lnTo>
                  <a:lnTo>
                    <a:pt x="7" y="21600"/>
                  </a:lnTo>
                  <a:lnTo>
                    <a:pt x="7" y="21600"/>
                  </a:lnTo>
                  <a:lnTo>
                    <a:pt x="2703" y="20340"/>
                  </a:lnTo>
                  <a:lnTo>
                    <a:pt x="8825" y="17459"/>
                  </a:lnTo>
                  <a:lnTo>
                    <a:pt x="15478" y="14218"/>
                  </a:lnTo>
                  <a:lnTo>
                    <a:pt x="17997" y="12597"/>
                  </a:lnTo>
                  <a:lnTo>
                    <a:pt x="19618" y="11521"/>
                  </a:lnTo>
                  <a:lnTo>
                    <a:pt x="20517" y="10439"/>
                  </a:lnTo>
                  <a:lnTo>
                    <a:pt x="21054" y="9179"/>
                  </a:lnTo>
                  <a:lnTo>
                    <a:pt x="21415" y="7919"/>
                  </a:lnTo>
                  <a:lnTo>
                    <a:pt x="21600" y="6659"/>
                  </a:lnTo>
                  <a:lnTo>
                    <a:pt x="21415" y="5400"/>
                  </a:lnTo>
                  <a:lnTo>
                    <a:pt x="21054" y="4140"/>
                  </a:lnTo>
                  <a:lnTo>
                    <a:pt x="20517" y="3064"/>
                  </a:lnTo>
                  <a:lnTo>
                    <a:pt x="19618" y="1981"/>
                  </a:lnTo>
                  <a:lnTo>
                    <a:pt x="18542" y="1082"/>
                  </a:lnTo>
                  <a:lnTo>
                    <a:pt x="17459" y="545"/>
                  </a:lnTo>
                  <a:lnTo>
                    <a:pt x="16200" y="184"/>
                  </a:lnTo>
                  <a:lnTo>
                    <a:pt x="14940" y="7"/>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54" name="曲线"/>
            <p:cNvSpPr>
              <a:spLocks/>
            </p:cNvSpPr>
            <p:nvPr/>
          </p:nvSpPr>
          <p:spPr>
            <a:xfrm>
              <a:off x="341812" y="4779768"/>
              <a:ext cx="93694" cy="93695"/>
            </a:xfrm>
            <a:custGeom>
              <a:avLst/>
              <a:gdLst>
                <a:gd name="T1" fmla="*/ 0 w 21600"/>
                <a:gd name="T2" fmla="*/ 0 h 21600"/>
                <a:gd name="T3" fmla="*/ 21600 w 21600"/>
                <a:gd name="T4" fmla="*/ 21600 h 21600"/>
              </a:gdLst>
              <a:ahLst/>
              <a:cxnLst/>
              <a:rect l="T1" t="T2" r="T3" b="T4"/>
              <a:pathLst>
                <a:path w="21600" h="21600">
                  <a:moveTo>
                    <a:pt x="12907" y="0"/>
                  </a:moveTo>
                  <a:lnTo>
                    <a:pt x="11219" y="287"/>
                  </a:lnTo>
                  <a:lnTo>
                    <a:pt x="9542" y="849"/>
                  </a:lnTo>
                  <a:lnTo>
                    <a:pt x="8141" y="1688"/>
                  </a:lnTo>
                  <a:lnTo>
                    <a:pt x="6729" y="2813"/>
                  </a:lnTo>
                  <a:lnTo>
                    <a:pt x="5328" y="4489"/>
                  </a:lnTo>
                  <a:lnTo>
                    <a:pt x="4214" y="7016"/>
                  </a:lnTo>
                  <a:lnTo>
                    <a:pt x="3088" y="10105"/>
                  </a:lnTo>
                  <a:lnTo>
                    <a:pt x="1963" y="13469"/>
                  </a:lnTo>
                  <a:lnTo>
                    <a:pt x="562" y="19360"/>
                  </a:lnTo>
                  <a:lnTo>
                    <a:pt x="0" y="21600"/>
                  </a:lnTo>
                  <a:lnTo>
                    <a:pt x="0" y="21600"/>
                  </a:lnTo>
                  <a:lnTo>
                    <a:pt x="2526" y="21324"/>
                  </a:lnTo>
                  <a:lnTo>
                    <a:pt x="8417" y="19636"/>
                  </a:lnTo>
                  <a:lnTo>
                    <a:pt x="11506" y="18798"/>
                  </a:lnTo>
                  <a:lnTo>
                    <a:pt x="14583" y="17672"/>
                  </a:lnTo>
                  <a:lnTo>
                    <a:pt x="17397" y="16271"/>
                  </a:lnTo>
                  <a:lnTo>
                    <a:pt x="19073" y="15146"/>
                  </a:lnTo>
                  <a:lnTo>
                    <a:pt x="20199" y="13745"/>
                  </a:lnTo>
                  <a:lnTo>
                    <a:pt x="21037" y="12068"/>
                  </a:lnTo>
                  <a:lnTo>
                    <a:pt x="21600" y="10656"/>
                  </a:lnTo>
                  <a:lnTo>
                    <a:pt x="21600" y="8979"/>
                  </a:lnTo>
                  <a:lnTo>
                    <a:pt x="21600" y="7291"/>
                  </a:lnTo>
                  <a:lnTo>
                    <a:pt x="21037" y="5615"/>
                  </a:lnTo>
                  <a:lnTo>
                    <a:pt x="20199" y="4214"/>
                  </a:lnTo>
                  <a:lnTo>
                    <a:pt x="19073" y="2813"/>
                  </a:lnTo>
                  <a:lnTo>
                    <a:pt x="17672" y="1688"/>
                  </a:lnTo>
                  <a:lnTo>
                    <a:pt x="16271" y="849"/>
                  </a:lnTo>
                  <a:lnTo>
                    <a:pt x="14583" y="287"/>
                  </a:lnTo>
                  <a:lnTo>
                    <a:pt x="12907" y="0"/>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55" name="曲线"/>
            <p:cNvSpPr>
              <a:spLocks/>
            </p:cNvSpPr>
            <p:nvPr/>
          </p:nvSpPr>
          <p:spPr>
            <a:xfrm>
              <a:off x="195816" y="4633770"/>
              <a:ext cx="93744" cy="93745"/>
            </a:xfrm>
            <a:custGeom>
              <a:avLst/>
              <a:gdLst>
                <a:gd name="T1" fmla="*/ 0 w 21600"/>
                <a:gd name="T2" fmla="*/ 0 h 21600"/>
                <a:gd name="T3" fmla="*/ 21600 w 21600"/>
                <a:gd name="T4" fmla="*/ 21600 h 21600"/>
              </a:gdLst>
              <a:ahLst/>
              <a:cxnLst/>
              <a:rect l="T1" t="T2" r="T3" b="T4"/>
              <a:pathLst>
                <a:path w="21600" h="21600">
                  <a:moveTo>
                    <a:pt x="10937" y="11"/>
                  </a:moveTo>
                  <a:lnTo>
                    <a:pt x="9537" y="562"/>
                  </a:lnTo>
                  <a:lnTo>
                    <a:pt x="7850" y="1411"/>
                  </a:lnTo>
                  <a:lnTo>
                    <a:pt x="6450" y="2524"/>
                  </a:lnTo>
                  <a:lnTo>
                    <a:pt x="5336" y="4212"/>
                  </a:lnTo>
                  <a:lnTo>
                    <a:pt x="3925" y="7012"/>
                  </a:lnTo>
                  <a:lnTo>
                    <a:pt x="2811" y="10099"/>
                  </a:lnTo>
                  <a:lnTo>
                    <a:pt x="1962" y="13175"/>
                  </a:lnTo>
                  <a:lnTo>
                    <a:pt x="286" y="19063"/>
                  </a:lnTo>
                  <a:lnTo>
                    <a:pt x="11" y="21588"/>
                  </a:lnTo>
                  <a:lnTo>
                    <a:pt x="2249" y="21026"/>
                  </a:lnTo>
                  <a:lnTo>
                    <a:pt x="8137" y="19625"/>
                  </a:lnTo>
                  <a:lnTo>
                    <a:pt x="11500" y="18512"/>
                  </a:lnTo>
                  <a:lnTo>
                    <a:pt x="14587" y="17387"/>
                  </a:lnTo>
                  <a:lnTo>
                    <a:pt x="17100" y="16263"/>
                  </a:lnTo>
                  <a:lnTo>
                    <a:pt x="18788" y="14862"/>
                  </a:lnTo>
                  <a:lnTo>
                    <a:pt x="19912" y="13462"/>
                  </a:lnTo>
                  <a:lnTo>
                    <a:pt x="20750" y="12062"/>
                  </a:lnTo>
                  <a:lnTo>
                    <a:pt x="21313" y="10375"/>
                  </a:lnTo>
                  <a:lnTo>
                    <a:pt x="21588" y="8699"/>
                  </a:lnTo>
                  <a:lnTo>
                    <a:pt x="21313" y="7012"/>
                  </a:lnTo>
                  <a:lnTo>
                    <a:pt x="20750" y="5336"/>
                  </a:lnTo>
                  <a:lnTo>
                    <a:pt x="19912" y="3936"/>
                  </a:lnTo>
                  <a:lnTo>
                    <a:pt x="18788" y="2524"/>
                  </a:lnTo>
                  <a:lnTo>
                    <a:pt x="17387" y="1411"/>
                  </a:lnTo>
                  <a:lnTo>
                    <a:pt x="15987" y="562"/>
                  </a:lnTo>
                  <a:lnTo>
                    <a:pt x="14300" y="1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grpSp>
      <p:grpSp>
        <p:nvGrpSpPr>
          <p:cNvPr id="159" name="组合"/>
          <p:cNvGrpSpPr>
            <a:grpSpLocks/>
          </p:cNvGrpSpPr>
          <p:nvPr/>
        </p:nvGrpSpPr>
        <p:grpSpPr>
          <a:xfrm rot="8649300" flipV="1">
            <a:off x="349652" y="154414"/>
            <a:ext cx="899529" cy="879609"/>
            <a:chOff x="349652" y="154414"/>
            <a:chExt cx="899529" cy="879609"/>
          </a:xfrm>
        </p:grpSpPr>
        <p:sp>
          <p:nvSpPr>
            <p:cNvPr id="157" name="曲线"/>
            <p:cNvSpPr>
              <a:spLocks/>
            </p:cNvSpPr>
            <p:nvPr/>
          </p:nvSpPr>
          <p:spPr>
            <a:xfrm>
              <a:off x="687994" y="485241"/>
              <a:ext cx="465870" cy="455580"/>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158" name="曲线"/>
            <p:cNvSpPr>
              <a:spLocks/>
            </p:cNvSpPr>
            <p:nvPr/>
          </p:nvSpPr>
          <p:spPr>
            <a:xfrm>
              <a:off x="349652" y="154414"/>
              <a:ext cx="899529" cy="879609"/>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160" name="曲线"/>
          <p:cNvSpPr>
            <a:spLocks/>
          </p:cNvSpPr>
          <p:nvPr/>
        </p:nvSpPr>
        <p:spPr>
          <a:xfrm rot="-1609080">
            <a:off x="661193" y="1183896"/>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61" name="曲线"/>
          <p:cNvSpPr>
            <a:spLocks/>
          </p:cNvSpPr>
          <p:nvPr/>
        </p:nvSpPr>
        <p:spPr>
          <a:xfrm rot="-1609210">
            <a:off x="1145390" y="131883"/>
            <a:ext cx="83659"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62" name="曲线"/>
          <p:cNvSpPr>
            <a:spLocks/>
          </p:cNvSpPr>
          <p:nvPr/>
        </p:nvSpPr>
        <p:spPr>
          <a:xfrm rot="2926152">
            <a:off x="1202222" y="938681"/>
            <a:ext cx="163710"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63" name="曲线"/>
          <p:cNvSpPr>
            <a:spLocks/>
          </p:cNvSpPr>
          <p:nvPr/>
        </p:nvSpPr>
        <p:spPr>
          <a:xfrm rot="2467125">
            <a:off x="168861" y="667736"/>
            <a:ext cx="303745" cy="290053"/>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64" name="曲线"/>
          <p:cNvSpPr>
            <a:spLocks/>
          </p:cNvSpPr>
          <p:nvPr/>
        </p:nvSpPr>
        <p:spPr>
          <a:xfrm rot="2926152">
            <a:off x="364420" y="148182"/>
            <a:ext cx="163711"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65" name="矩形"/>
          <p:cNvSpPr>
            <a:spLocks/>
          </p:cNvSpPr>
          <p:nvPr/>
        </p:nvSpPr>
        <p:spPr>
          <a:xfrm>
            <a:off x="1171347" y="2935141"/>
            <a:ext cx="6285122" cy="106298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3200" b="1" i="0" u="none" strike="noStrike" kern="0" cap="none" spc="0" baseline="0">
                <a:solidFill>
                  <a:schemeClr val="bg1"/>
                </a:solidFill>
                <a:latin typeface="Times New Roman" pitchFamily="18" charset="0"/>
                <a:ea typeface="Arial" charset="0"/>
                <a:cs typeface="Times New Roman" pitchFamily="18" charset="0"/>
                <a:sym typeface="Arial" charset="0"/>
              </a:rPr>
              <a:t>Khám phá nhân vật trong tranh thời phục hưng.</a:t>
            </a:r>
            <a:endParaRPr lang="zh-CN" altLang="en-US" sz="3200" b="1" i="0" u="none" strike="noStrike" kern="0" cap="none" spc="0" baseline="0">
              <a:solidFill>
                <a:schemeClr val="bg1"/>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49840226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文本框"/>
          <p:cNvSpPr>
            <a:spLocks noGrp="1"/>
          </p:cNvSpPr>
          <p:nvPr>
            <p:ph type="sldNum"/>
          </p:nvPr>
        </p:nvSpPr>
        <p:spPr>
          <a:xfrm>
            <a:off x="7565809" y="4749851"/>
            <a:ext cx="548700" cy="393599"/>
          </a:xfrm>
          <a:prstGeom prst="rect">
            <a:avLst/>
          </a:prstGeom>
          <a:noFill/>
          <a:ln cap="flat" cmpd="sng">
            <a:noFill/>
            <a:prstDash val="solid"/>
            <a:miter/>
          </a:ln>
        </p:spPr>
        <p:txBody>
          <a:bodyPr vert="horz" wrap="square" lIns="91440" tIns="45720" rIns="91440" bIns="45720"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13</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sp>
        <p:nvSpPr>
          <p:cNvPr id="169" name="矩形"/>
          <p:cNvSpPr>
            <a:spLocks/>
          </p:cNvSpPr>
          <p:nvPr/>
        </p:nvSpPr>
        <p:spPr>
          <a:xfrm>
            <a:off x="154003" y="154005"/>
            <a:ext cx="7902341" cy="52322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800" b="1" i="0" u="none" strike="noStrike" kern="0" cap="none" spc="0" baseline="0">
                <a:solidFill>
                  <a:schemeClr val="tx1"/>
                </a:solidFill>
                <a:latin typeface="Times New Roman" pitchFamily="18" charset="0"/>
                <a:ea typeface="Arial" charset="0"/>
                <a:cs typeface="Times New Roman" pitchFamily="18" charset="0"/>
                <a:sym typeface="Arial" charset="0"/>
              </a:rPr>
              <a:t>1</a:t>
            </a:r>
            <a:r>
              <a:rPr lang="en-US" altLang="zh-CN" sz="2800" b="0" i="0" u="none" strike="noStrike" kern="0" cap="none" spc="0" baseline="0">
                <a:solidFill>
                  <a:schemeClr val="tx1"/>
                </a:solidFill>
                <a:latin typeface="Times New Roman" pitchFamily="18" charset="0"/>
                <a:ea typeface="Arial" charset="0"/>
                <a:cs typeface="Times New Roman" pitchFamily="18" charset="0"/>
                <a:sym typeface="Arial" charset="0"/>
              </a:rPr>
              <a:t>.</a:t>
            </a:r>
            <a:r>
              <a:rPr lang="en-US" altLang="zh-CN" sz="2800" b="1" i="0" u="none" strike="noStrike" kern="0" cap="none" spc="0" baseline="0">
                <a:solidFill>
                  <a:schemeClr val="tx1"/>
                </a:solidFill>
                <a:latin typeface="Times New Roman" pitchFamily="18" charset="0"/>
                <a:ea typeface="Arial" charset="0"/>
                <a:cs typeface="Times New Roman" pitchFamily="18" charset="0"/>
                <a:sym typeface="Arial" charset="0"/>
              </a:rPr>
              <a:t> Khám phá nhân vật trong tranh thời phục hưng</a:t>
            </a:r>
            <a:endParaRPr lang="zh-CN" altLang="en-US" sz="2800" b="1" i="0" u="none" strike="noStrike" kern="0" cap="none" spc="0" baseline="0">
              <a:solidFill>
                <a:schemeClr val="tx1"/>
              </a:solidFill>
              <a:latin typeface="Times New Roman" pitchFamily="18" charset="0"/>
              <a:ea typeface="Arial" charset="0"/>
              <a:cs typeface="Times New Roman" pitchFamily="18" charset="0"/>
              <a:sym typeface="Arial" charset="0"/>
            </a:endParaRPr>
          </a:p>
        </p:txBody>
      </p:sp>
      <p:sp>
        <p:nvSpPr>
          <p:cNvPr id="170" name="矩形"/>
          <p:cNvSpPr>
            <a:spLocks/>
          </p:cNvSpPr>
          <p:nvPr/>
        </p:nvSpPr>
        <p:spPr>
          <a:xfrm>
            <a:off x="413885" y="677225"/>
            <a:ext cx="3840481" cy="52322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457200" indent="-457200" algn="l">
              <a:lnSpc>
                <a:spcPct val="100000"/>
              </a:lnSpc>
              <a:spcBef>
                <a:spcPts val="0"/>
              </a:spcBef>
              <a:spcAft>
                <a:spcPts val="0"/>
              </a:spcAft>
              <a:buClr>
                <a:srgbClr val="0B4272"/>
              </a:buClr>
              <a:buFont typeface="Wingdings" pitchFamily="2" charset="2"/>
              <a:buChar char="§"/>
            </a:pPr>
            <a:r>
              <a:rPr lang="en-US" altLang="zh-CN" sz="2800" b="0" i="0" u="none" strike="noStrike" kern="0" cap="none" spc="0" baseline="0">
                <a:solidFill>
                  <a:srgbClr val="0B4272"/>
                </a:solidFill>
                <a:latin typeface="Times New Roman" pitchFamily="18" charset="0"/>
                <a:ea typeface="Arial" charset="0"/>
                <a:cs typeface="Times New Roman" pitchFamily="18" charset="0"/>
                <a:sym typeface="Arial" charset="0"/>
              </a:rPr>
              <a:t>Quan sát tranh.</a:t>
            </a:r>
            <a:endParaRPr lang="zh-CN" altLang="en-US" sz="2800" b="0"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pic>
        <p:nvPicPr>
          <p:cNvPr id="171" name="图片"/>
          <p:cNvPicPr>
            <a:picLocks noChangeAspect="1"/>
          </p:cNvPicPr>
          <p:nvPr/>
        </p:nvPicPr>
        <p:blipFill>
          <a:blip r:embed="rId2" cstate="print"/>
          <a:stretch>
            <a:fillRect/>
          </a:stretch>
        </p:blipFill>
        <p:spPr>
          <a:xfrm>
            <a:off x="3711843" y="993132"/>
            <a:ext cx="5265265" cy="3602963"/>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
        <p:nvSpPr>
          <p:cNvPr id="172" name="矩形"/>
          <p:cNvSpPr>
            <a:spLocks/>
          </p:cNvSpPr>
          <p:nvPr/>
        </p:nvSpPr>
        <p:spPr>
          <a:xfrm>
            <a:off x="283945" y="1548477"/>
            <a:ext cx="3490341" cy="453390"/>
          </a:xfrm>
          <a:prstGeom prst="rect">
            <a:avLst/>
          </a:prstGeom>
          <a:noFill/>
          <a:ln w="12700" cap="flat" cmpd="sng">
            <a:noFill/>
            <a:prstDash val="solid"/>
            <a:miter/>
          </a:ln>
        </p:spPr>
        <p:txBody>
          <a:bodyPr vert="horz" wrap="non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Hòa sắc của bức tranh. </a:t>
            </a:r>
            <a:endParaRPr lang="zh-CN" altLang="en-US" sz="24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
        <p:nvSpPr>
          <p:cNvPr id="173" name="矩形"/>
          <p:cNvSpPr>
            <a:spLocks/>
          </p:cNvSpPr>
          <p:nvPr/>
        </p:nvSpPr>
        <p:spPr>
          <a:xfrm>
            <a:off x="186416" y="2383043"/>
            <a:ext cx="3557840" cy="153923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Times New Roman" pitchFamily="18" charset="0"/>
                <a:sym typeface="Arial" charset="0"/>
              </a:rPr>
              <a:t>* Hòa sắc trầm ấm, sự chuyển biến đậm nhạt giúp diễn đạt hình khối, bóng tối-ánh sáng.</a:t>
            </a:r>
            <a:endParaRPr lang="zh-CN" altLang="en-US" sz="2400" b="0"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sp>
        <p:nvSpPr>
          <p:cNvPr id="174" name="矩形"/>
          <p:cNvSpPr>
            <a:spLocks/>
          </p:cNvSpPr>
          <p:nvPr/>
        </p:nvSpPr>
        <p:spPr>
          <a:xfrm>
            <a:off x="312809" y="1580666"/>
            <a:ext cx="3562817" cy="81533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Biểu cảm của nhân vật trong tranh</a:t>
            </a:r>
            <a:endParaRPr lang="zh-CN" altLang="en-US" sz="24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
        <p:nvSpPr>
          <p:cNvPr id="175" name="矩形"/>
          <p:cNvSpPr>
            <a:spLocks/>
          </p:cNvSpPr>
          <p:nvPr/>
        </p:nvSpPr>
        <p:spPr>
          <a:xfrm>
            <a:off x="186416" y="2420521"/>
            <a:ext cx="3271122" cy="153923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Biểu cảm của nhân vật trong tranh được thể hiện chân thực, sinh động.</a:t>
            </a:r>
            <a:endParaRPr lang="zh-CN" altLang="en-US" sz="2400" b="0" i="0" u="none" strike="noStrike" kern="0" cap="none" spc="0" baseline="0">
              <a:solidFill>
                <a:srgbClr val="0B4272"/>
              </a:solidFill>
              <a:latin typeface="Arial" charset="0"/>
              <a:ea typeface="Arial" charset="0"/>
              <a:cs typeface="Arial" charset="0"/>
              <a:sym typeface="Arial" charset="0"/>
            </a:endParaRPr>
          </a:p>
        </p:txBody>
      </p:sp>
      <p:sp>
        <p:nvSpPr>
          <p:cNvPr id="176" name="矩形"/>
          <p:cNvSpPr>
            <a:spLocks/>
          </p:cNvSpPr>
          <p:nvPr/>
        </p:nvSpPr>
        <p:spPr>
          <a:xfrm>
            <a:off x="275247" y="1560073"/>
            <a:ext cx="3272815" cy="117729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Cách diển tả hình dáng, trang phục của nhân vật.</a:t>
            </a:r>
            <a:endParaRPr lang="zh-CN" altLang="en-US" sz="24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
        <p:nvSpPr>
          <p:cNvPr id="177" name="矩形"/>
          <p:cNvSpPr>
            <a:spLocks/>
          </p:cNvSpPr>
          <p:nvPr/>
        </p:nvSpPr>
        <p:spPr>
          <a:xfrm>
            <a:off x="205999" y="2448180"/>
            <a:ext cx="3378692" cy="226314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*Trang phục được diễn tả bằng những đường cong nếp gấp mềm mại. Hình dáng của nhân vật chân thực, cơ thể cân đối.</a:t>
            </a:r>
            <a:endParaRPr lang="zh-CN" altLang="en-US" sz="2400" b="0" i="0" u="none" strike="noStrike" kern="0" cap="none" spc="0" baseline="0">
              <a:solidFill>
                <a:srgbClr val="0B4272"/>
              </a:solidFill>
              <a:latin typeface="Arial" charset="0"/>
              <a:ea typeface="Arial" charset="0"/>
              <a:cs typeface="Arial" charset="0"/>
              <a:sym typeface="Arial" charset="0"/>
            </a:endParaRPr>
          </a:p>
        </p:txBody>
      </p:sp>
    </p:spTree>
    <p:extLst>
      <p:ext uri="{BB962C8B-B14F-4D97-AF65-F5344CB8AC3E}">
        <p14:creationId xmlns:p14="http://schemas.microsoft.com/office/powerpoint/2010/main" val="17589746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barn(inVertical)">
                                      <p:cBhvr>
                                        <p:cTn id="7" dur="5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barn(inVertical)">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 calcmode="lin" valueType="num">
                                      <p:cBhvr additive="base">
                                        <p:cTn id="17" dur="500" fill="hold"/>
                                        <p:tgtEl>
                                          <p:spTgt spid="171"/>
                                        </p:tgtEl>
                                        <p:attrNameLst>
                                          <p:attrName>ppt_x</p:attrName>
                                        </p:attrNameLst>
                                      </p:cBhvr>
                                      <p:tavLst>
                                        <p:tav tm="0">
                                          <p:val>
                                            <p:strVal val="#ppt_x"/>
                                          </p:val>
                                        </p:tav>
                                        <p:tav tm="100000">
                                          <p:val>
                                            <p:strVal val="#ppt_x"/>
                                          </p:val>
                                        </p:tav>
                                      </p:tavLst>
                                    </p:anim>
                                    <p:anim calcmode="lin" valueType="num">
                                      <p:cBhvr additive="base">
                                        <p:cTn id="18"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randombar(horizontal)">
                                      <p:cBhvr>
                                        <p:cTn id="23" dur="500"/>
                                        <p:tgtEl>
                                          <p:spTgt spid="1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xit" presetSubtype="8" fill="hold" grpId="1" nodeType="clickEffect">
                                  <p:stCondLst>
                                    <p:cond delay="0"/>
                                  </p:stCondLst>
                                  <p:childTnLst>
                                    <p:animEffect transition="out" filter="slide(fromLeft)">
                                      <p:cBhvr>
                                        <p:cTn id="27" dur="500"/>
                                        <p:tgtEl>
                                          <p:spTgt spid="172"/>
                                        </p:tgtEl>
                                      </p:cBhvr>
                                    </p:animEffect>
                                    <p:set>
                                      <p:cBhvr>
                                        <p:cTn id="28" dur="1" fill="hold">
                                          <p:stCondLst>
                                            <p:cond delay="499"/>
                                          </p:stCondLst>
                                        </p:cTn>
                                        <p:tgtEl>
                                          <p:spTgt spid="172"/>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randombar(horizontal)">
                                      <p:cBhvr>
                                        <p:cTn id="33" dur="500"/>
                                        <p:tgtEl>
                                          <p:spTgt spid="17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xit" presetSubtype="8" fill="hold" grpId="1" nodeType="clickEffect">
                                  <p:stCondLst>
                                    <p:cond delay="0"/>
                                  </p:stCondLst>
                                  <p:childTnLst>
                                    <p:animEffect transition="out" filter="slide(fromLeft)">
                                      <p:cBhvr>
                                        <p:cTn id="37" dur="500"/>
                                        <p:tgtEl>
                                          <p:spTgt spid="173"/>
                                        </p:tgtEl>
                                      </p:cBhvr>
                                    </p:animEffect>
                                    <p:set>
                                      <p:cBhvr>
                                        <p:cTn id="38" dur="1" fill="hold">
                                          <p:stCondLst>
                                            <p:cond delay="499"/>
                                          </p:stCondLst>
                                        </p:cTn>
                                        <p:tgtEl>
                                          <p:spTgt spid="17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randombar(horizontal)">
                                      <p:cBhvr>
                                        <p:cTn id="43" dur="500"/>
                                        <p:tgtEl>
                                          <p:spTgt spid="17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xit" presetSubtype="8" fill="hold" grpId="1" nodeType="clickEffect">
                                  <p:stCondLst>
                                    <p:cond delay="0"/>
                                  </p:stCondLst>
                                  <p:childTnLst>
                                    <p:animEffect transition="out" filter="slide(fromLeft)">
                                      <p:cBhvr>
                                        <p:cTn id="47" dur="500"/>
                                        <p:tgtEl>
                                          <p:spTgt spid="174"/>
                                        </p:tgtEl>
                                      </p:cBhvr>
                                    </p:animEffect>
                                    <p:set>
                                      <p:cBhvr>
                                        <p:cTn id="48" dur="1" fill="hold">
                                          <p:stCondLst>
                                            <p:cond delay="499"/>
                                          </p:stCondLst>
                                        </p:cTn>
                                        <p:tgtEl>
                                          <p:spTgt spid="17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randombar(horizontal)">
                                      <p:cBhvr>
                                        <p:cTn id="53" dur="500"/>
                                        <p:tgtEl>
                                          <p:spTgt spid="17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xit" presetSubtype="8" fill="hold" grpId="1" nodeType="clickEffect">
                                  <p:stCondLst>
                                    <p:cond delay="0"/>
                                  </p:stCondLst>
                                  <p:childTnLst>
                                    <p:animEffect transition="out" filter="slide(fromLeft)">
                                      <p:cBhvr>
                                        <p:cTn id="57" dur="500"/>
                                        <p:tgtEl>
                                          <p:spTgt spid="175"/>
                                        </p:tgtEl>
                                      </p:cBhvr>
                                    </p:animEffect>
                                    <p:set>
                                      <p:cBhvr>
                                        <p:cTn id="58" dur="1" fill="hold">
                                          <p:stCondLst>
                                            <p:cond delay="499"/>
                                          </p:stCondLst>
                                        </p:cTn>
                                        <p:tgtEl>
                                          <p:spTgt spid="17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76"/>
                                        </p:tgtEl>
                                        <p:attrNameLst>
                                          <p:attrName>style.visibility</p:attrName>
                                        </p:attrNameLst>
                                      </p:cBhvr>
                                      <p:to>
                                        <p:strVal val="visible"/>
                                      </p:to>
                                    </p:set>
                                    <p:animEffect transition="in" filter="randombar(horizontal)">
                                      <p:cBhvr>
                                        <p:cTn id="63" dur="500"/>
                                        <p:tgtEl>
                                          <p:spTgt spid="17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xit" presetSubtype="8" fill="hold" grpId="1" nodeType="clickEffect">
                                  <p:stCondLst>
                                    <p:cond delay="0"/>
                                  </p:stCondLst>
                                  <p:childTnLst>
                                    <p:animEffect transition="out" filter="slide(fromLeft)">
                                      <p:cBhvr>
                                        <p:cTn id="67" dur="500"/>
                                        <p:tgtEl>
                                          <p:spTgt spid="176"/>
                                        </p:tgtEl>
                                      </p:cBhvr>
                                    </p:animEffect>
                                    <p:set>
                                      <p:cBhvr>
                                        <p:cTn id="68" dur="1" fill="hold">
                                          <p:stCondLst>
                                            <p:cond delay="499"/>
                                          </p:stCondLst>
                                        </p:cTn>
                                        <p:tgtEl>
                                          <p:spTgt spid="176"/>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77"/>
                                        </p:tgtEl>
                                        <p:attrNameLst>
                                          <p:attrName>style.visibility</p:attrName>
                                        </p:attrNameLst>
                                      </p:cBhvr>
                                      <p:to>
                                        <p:strVal val="visible"/>
                                      </p:to>
                                    </p:set>
                                    <p:animEffect transition="in" filter="randombar(horizontal)">
                                      <p:cBhvr>
                                        <p:cTn id="73"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72" grpId="0"/>
      <p:bldP spid="172" grpId="1"/>
      <p:bldP spid="173" grpId="0"/>
      <p:bldP spid="173" grpId="1"/>
      <p:bldP spid="174" grpId="0"/>
      <p:bldP spid="174" grpId="1"/>
      <p:bldP spid="175" grpId="0"/>
      <p:bldP spid="175" grpId="1"/>
      <p:bldP spid="176" grpId="0"/>
      <p:bldP spid="176" grpId="1"/>
      <p:bldP spid="17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云形"/>
          <p:cNvSpPr>
            <a:spLocks/>
          </p:cNvSpPr>
          <p:nvPr/>
        </p:nvSpPr>
        <p:spPr>
          <a:xfrm>
            <a:off x="3175825" y="643890"/>
            <a:ext cx="1733059" cy="1425547"/>
          </a:xfrm>
          <a:prstGeom prst="cloud">
            <a:avLst/>
          </a:prstGeom>
          <a:solidFill>
            <a:schemeClr val="bg1"/>
          </a:solidFill>
          <a:ln w="25400" cap="flat" cmpd="sng">
            <a:noFill/>
            <a:prstDash val="solid"/>
            <a:round/>
          </a:ln>
        </p:spPr>
      </p:sp>
      <p:sp>
        <p:nvSpPr>
          <p:cNvPr id="179" name="文本框"/>
          <p:cNvSpPr>
            <a:spLocks noGrp="1"/>
          </p:cNvSpPr>
          <p:nvPr>
            <p:ph type="ctrTitle"/>
          </p:nvPr>
        </p:nvSpPr>
        <p:spPr>
          <a:xfrm>
            <a:off x="3575087" y="697441"/>
            <a:ext cx="907783" cy="1159800"/>
          </a:xfrm>
          <a:prstGeom prst="rect">
            <a:avLst/>
          </a:prstGeom>
          <a:noFill/>
          <a:ln w="12700" cap="flat" cmpd="sng">
            <a:noFill/>
            <a:prstDash val="solid"/>
            <a:miter/>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6000" b="0" i="1" u="none" strike="noStrike" kern="0" cap="none" spc="0" baseline="0">
                <a:solidFill>
                  <a:srgbClr val="96DD3A"/>
                </a:solidFill>
                <a:latin typeface="Goudy Stout" pitchFamily="18" charset="0"/>
                <a:ea typeface="Arial" charset="0"/>
                <a:cs typeface="Lucida Sans"/>
              </a:rPr>
              <a:t>2</a:t>
            </a:r>
            <a:endParaRPr lang="zh-CN" altLang="en-US" sz="6000" b="0" i="1" u="none" strike="noStrike" kern="0" cap="none" spc="0" baseline="0">
              <a:solidFill>
                <a:srgbClr val="96DD3A"/>
              </a:solidFill>
              <a:latin typeface="Goudy Stout" pitchFamily="18" charset="0"/>
              <a:ea typeface="Arial" charset="0"/>
              <a:cs typeface="Lucida Sans"/>
            </a:endParaRPr>
          </a:p>
        </p:txBody>
      </p:sp>
      <p:sp>
        <p:nvSpPr>
          <p:cNvPr id="180" name="文本框"/>
          <p:cNvSpPr>
            <a:spLocks noGrp="1"/>
          </p:cNvSpPr>
          <p:nvPr>
            <p:ph type="subTitle"/>
          </p:nvPr>
        </p:nvSpPr>
        <p:spPr>
          <a:xfrm>
            <a:off x="0" y="2060449"/>
            <a:ext cx="8704145" cy="755691"/>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600"/>
              </a:spcBef>
              <a:spcAft>
                <a:spcPts val="0"/>
              </a:spcAft>
              <a:buNone/>
            </a:pPr>
            <a:r>
              <a:rPr lang="en-US" altLang="zh-CN" sz="3600" b="1" i="0" u="none" strike="noStrike" kern="0" cap="none" spc="0" baseline="0">
                <a:solidFill>
                  <a:srgbClr val="FFFFFF"/>
                </a:solidFill>
                <a:latin typeface="Times New Roman" pitchFamily="18" charset="0"/>
                <a:ea typeface="Arial" charset="0"/>
                <a:cs typeface="Times New Roman" pitchFamily="18" charset="0"/>
              </a:rPr>
              <a:t>KIẾN TẠO KIẾN THỨC – KĨ NĂNG</a:t>
            </a:r>
            <a:endParaRPr lang="zh-CN" altLang="en-US" sz="3600" b="1" i="0" u="none" strike="noStrike" kern="0" cap="none" spc="0" baseline="0">
              <a:solidFill>
                <a:srgbClr val="FFFFFF"/>
              </a:solidFill>
              <a:latin typeface="Times New Roman" pitchFamily="18" charset="0"/>
              <a:ea typeface="Arial" charset="0"/>
              <a:cs typeface="Times New Roman" pitchFamily="18" charset="0"/>
            </a:endParaRPr>
          </a:p>
        </p:txBody>
      </p:sp>
      <p:sp>
        <p:nvSpPr>
          <p:cNvPr id="181" name="曲线"/>
          <p:cNvSpPr>
            <a:spLocks/>
          </p:cNvSpPr>
          <p:nvPr/>
        </p:nvSpPr>
        <p:spPr>
          <a:xfrm>
            <a:off x="7509854" y="1016840"/>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2"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8" y="18132"/>
                </a:lnTo>
                <a:lnTo>
                  <a:pt x="10556" y="18097"/>
                </a:lnTo>
                <a:lnTo>
                  <a:pt x="11043" y="18097"/>
                </a:lnTo>
                <a:lnTo>
                  <a:pt x="11321"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7"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grpSp>
        <p:nvGrpSpPr>
          <p:cNvPr id="184" name="组合"/>
          <p:cNvGrpSpPr>
            <a:grpSpLocks/>
          </p:cNvGrpSpPr>
          <p:nvPr/>
        </p:nvGrpSpPr>
        <p:grpSpPr>
          <a:xfrm rot="2574712">
            <a:off x="6959667" y="57822"/>
            <a:ext cx="889789" cy="985185"/>
            <a:chOff x="6959667" y="57822"/>
            <a:chExt cx="889789" cy="985185"/>
          </a:xfrm>
        </p:grpSpPr>
        <p:sp>
          <p:nvSpPr>
            <p:cNvPr id="182" name="曲线"/>
            <p:cNvSpPr>
              <a:spLocks/>
            </p:cNvSpPr>
            <p:nvPr/>
          </p:nvSpPr>
          <p:spPr>
            <a:xfrm>
              <a:off x="7294344" y="428357"/>
              <a:ext cx="460826" cy="510261"/>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183" name="曲线"/>
            <p:cNvSpPr>
              <a:spLocks/>
            </p:cNvSpPr>
            <p:nvPr/>
          </p:nvSpPr>
          <p:spPr>
            <a:xfrm>
              <a:off x="6959667" y="57822"/>
              <a:ext cx="889789" cy="985185"/>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185" name="曲线"/>
          <p:cNvSpPr>
            <a:spLocks/>
          </p:cNvSpPr>
          <p:nvPr/>
        </p:nvSpPr>
        <p:spPr>
          <a:xfrm rot="2467125">
            <a:off x="6866242" y="73396"/>
            <a:ext cx="303744" cy="290053"/>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86" name="曲线"/>
          <p:cNvSpPr>
            <a:spLocks/>
          </p:cNvSpPr>
          <p:nvPr/>
        </p:nvSpPr>
        <p:spPr>
          <a:xfrm rot="-1609080">
            <a:off x="6770702" y="735529"/>
            <a:ext cx="218604" cy="20873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87" name="曲线"/>
          <p:cNvSpPr>
            <a:spLocks/>
          </p:cNvSpPr>
          <p:nvPr/>
        </p:nvSpPr>
        <p:spPr>
          <a:xfrm rot="2926152">
            <a:off x="7932302" y="814503"/>
            <a:ext cx="163710" cy="156317"/>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88" name="曲线"/>
          <p:cNvSpPr>
            <a:spLocks/>
          </p:cNvSpPr>
          <p:nvPr/>
        </p:nvSpPr>
        <p:spPr>
          <a:xfrm rot="-1609210">
            <a:off x="7814284" y="123963"/>
            <a:ext cx="83658"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7"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2"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89"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14</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194" name="组合"/>
          <p:cNvGrpSpPr>
            <a:grpSpLocks/>
          </p:cNvGrpSpPr>
          <p:nvPr/>
        </p:nvGrpSpPr>
        <p:grpSpPr>
          <a:xfrm rot="283749">
            <a:off x="175145" y="4010873"/>
            <a:ext cx="883248" cy="883313"/>
            <a:chOff x="175145" y="4010873"/>
            <a:chExt cx="883248" cy="883313"/>
          </a:xfrm>
        </p:grpSpPr>
        <p:sp>
          <p:nvSpPr>
            <p:cNvPr id="190" name="曲线"/>
            <p:cNvSpPr>
              <a:spLocks/>
            </p:cNvSpPr>
            <p:nvPr/>
          </p:nvSpPr>
          <p:spPr>
            <a:xfrm>
              <a:off x="175145" y="4010873"/>
              <a:ext cx="883248" cy="883313"/>
            </a:xfrm>
            <a:custGeom>
              <a:avLst/>
              <a:gdLst>
                <a:gd name="T1" fmla="*/ 0 w 21600"/>
                <a:gd name="T2" fmla="*/ 0 h 21600"/>
                <a:gd name="T3" fmla="*/ 21600 w 21600"/>
                <a:gd name="T4" fmla="*/ 21600 h 21600"/>
              </a:gdLst>
              <a:ahLst/>
              <a:cxnLst/>
              <a:rect l="T1" t="T2" r="T3" b="T4"/>
              <a:pathLst>
                <a:path w="21600" h="21600">
                  <a:moveTo>
                    <a:pt x="15946" y="3303"/>
                  </a:moveTo>
                  <a:lnTo>
                    <a:pt x="16184" y="3332"/>
                  </a:lnTo>
                  <a:lnTo>
                    <a:pt x="16452" y="3392"/>
                  </a:lnTo>
                  <a:lnTo>
                    <a:pt x="16690" y="3481"/>
                  </a:lnTo>
                  <a:lnTo>
                    <a:pt x="16899" y="3600"/>
                  </a:lnTo>
                  <a:lnTo>
                    <a:pt x="17136" y="3719"/>
                  </a:lnTo>
                  <a:lnTo>
                    <a:pt x="17345" y="3868"/>
                  </a:lnTo>
                  <a:lnTo>
                    <a:pt x="17553" y="4047"/>
                  </a:lnTo>
                  <a:lnTo>
                    <a:pt x="17731" y="4254"/>
                  </a:lnTo>
                  <a:lnTo>
                    <a:pt x="17881" y="4463"/>
                  </a:lnTo>
                  <a:lnTo>
                    <a:pt x="17999" y="4701"/>
                  </a:lnTo>
                  <a:lnTo>
                    <a:pt x="18118" y="4910"/>
                  </a:lnTo>
                  <a:lnTo>
                    <a:pt x="18207" y="5147"/>
                  </a:lnTo>
                  <a:lnTo>
                    <a:pt x="18267" y="5415"/>
                  </a:lnTo>
                  <a:lnTo>
                    <a:pt x="18297" y="5653"/>
                  </a:lnTo>
                  <a:lnTo>
                    <a:pt x="18297" y="5921"/>
                  </a:lnTo>
                  <a:lnTo>
                    <a:pt x="18297" y="6159"/>
                  </a:lnTo>
                  <a:lnTo>
                    <a:pt x="18267" y="6397"/>
                  </a:lnTo>
                  <a:lnTo>
                    <a:pt x="18207" y="6665"/>
                  </a:lnTo>
                  <a:lnTo>
                    <a:pt x="18118" y="6902"/>
                  </a:lnTo>
                  <a:lnTo>
                    <a:pt x="17999" y="7111"/>
                  </a:lnTo>
                  <a:lnTo>
                    <a:pt x="17881" y="7348"/>
                  </a:lnTo>
                  <a:lnTo>
                    <a:pt x="17731" y="7556"/>
                  </a:lnTo>
                  <a:lnTo>
                    <a:pt x="17553" y="7765"/>
                  </a:lnTo>
                  <a:lnTo>
                    <a:pt x="16363" y="8926"/>
                  </a:lnTo>
                  <a:lnTo>
                    <a:pt x="16214" y="9045"/>
                  </a:lnTo>
                  <a:lnTo>
                    <a:pt x="16066" y="9134"/>
                  </a:lnTo>
                  <a:lnTo>
                    <a:pt x="15886" y="9193"/>
                  </a:lnTo>
                  <a:lnTo>
                    <a:pt x="15678" y="9223"/>
                  </a:lnTo>
                  <a:lnTo>
                    <a:pt x="15500" y="9193"/>
                  </a:lnTo>
                  <a:lnTo>
                    <a:pt x="15321" y="9134"/>
                  </a:lnTo>
                  <a:lnTo>
                    <a:pt x="15173" y="9045"/>
                  </a:lnTo>
                  <a:lnTo>
                    <a:pt x="15024" y="8926"/>
                  </a:lnTo>
                  <a:lnTo>
                    <a:pt x="12674" y="6575"/>
                  </a:lnTo>
                  <a:lnTo>
                    <a:pt x="12555" y="6426"/>
                  </a:lnTo>
                  <a:lnTo>
                    <a:pt x="12466" y="6277"/>
                  </a:lnTo>
                  <a:lnTo>
                    <a:pt x="12406" y="6100"/>
                  </a:lnTo>
                  <a:lnTo>
                    <a:pt x="12376" y="5921"/>
                  </a:lnTo>
                  <a:lnTo>
                    <a:pt x="12406" y="5712"/>
                  </a:lnTo>
                  <a:lnTo>
                    <a:pt x="12466" y="5534"/>
                  </a:lnTo>
                  <a:lnTo>
                    <a:pt x="12555" y="5386"/>
                  </a:lnTo>
                  <a:lnTo>
                    <a:pt x="12674" y="5236"/>
                  </a:lnTo>
                  <a:lnTo>
                    <a:pt x="13834" y="4047"/>
                  </a:lnTo>
                  <a:lnTo>
                    <a:pt x="14042" y="3868"/>
                  </a:lnTo>
                  <a:lnTo>
                    <a:pt x="14250" y="3719"/>
                  </a:lnTo>
                  <a:lnTo>
                    <a:pt x="14488" y="3600"/>
                  </a:lnTo>
                  <a:lnTo>
                    <a:pt x="14696" y="3481"/>
                  </a:lnTo>
                  <a:lnTo>
                    <a:pt x="14935" y="3392"/>
                  </a:lnTo>
                  <a:lnTo>
                    <a:pt x="15203" y="3332"/>
                  </a:lnTo>
                  <a:lnTo>
                    <a:pt x="15441" y="3303"/>
                  </a:lnTo>
                </a:path>
                <a:path w="21600" h="21600">
                  <a:moveTo>
                    <a:pt x="10204" y="10800"/>
                  </a:moveTo>
                  <a:lnTo>
                    <a:pt x="10323" y="10829"/>
                  </a:lnTo>
                  <a:lnTo>
                    <a:pt x="10412" y="10859"/>
                  </a:lnTo>
                  <a:lnTo>
                    <a:pt x="10532" y="10918"/>
                  </a:lnTo>
                  <a:lnTo>
                    <a:pt x="10620" y="10978"/>
                  </a:lnTo>
                  <a:lnTo>
                    <a:pt x="10680" y="11067"/>
                  </a:lnTo>
                  <a:lnTo>
                    <a:pt x="10740" y="11186"/>
                  </a:lnTo>
                  <a:lnTo>
                    <a:pt x="10769" y="11275"/>
                  </a:lnTo>
                  <a:lnTo>
                    <a:pt x="10800" y="11395"/>
                  </a:lnTo>
                  <a:lnTo>
                    <a:pt x="10769" y="11514"/>
                  </a:lnTo>
                  <a:lnTo>
                    <a:pt x="10740" y="11632"/>
                  </a:lnTo>
                  <a:lnTo>
                    <a:pt x="10680" y="11722"/>
                  </a:lnTo>
                  <a:lnTo>
                    <a:pt x="10620" y="11811"/>
                  </a:lnTo>
                  <a:lnTo>
                    <a:pt x="7526" y="14905"/>
                  </a:lnTo>
                  <a:lnTo>
                    <a:pt x="7437" y="14994"/>
                  </a:lnTo>
                  <a:lnTo>
                    <a:pt x="7349" y="15054"/>
                  </a:lnTo>
                  <a:lnTo>
                    <a:pt x="7229" y="15083"/>
                  </a:lnTo>
                  <a:lnTo>
                    <a:pt x="6992" y="15083"/>
                  </a:lnTo>
                  <a:lnTo>
                    <a:pt x="6872" y="15054"/>
                  </a:lnTo>
                  <a:lnTo>
                    <a:pt x="6783" y="14994"/>
                  </a:lnTo>
                  <a:lnTo>
                    <a:pt x="6694" y="14905"/>
                  </a:lnTo>
                  <a:lnTo>
                    <a:pt x="6604" y="14816"/>
                  </a:lnTo>
                  <a:lnTo>
                    <a:pt x="6545" y="14726"/>
                  </a:lnTo>
                  <a:lnTo>
                    <a:pt x="6515" y="14608"/>
                  </a:lnTo>
                  <a:lnTo>
                    <a:pt x="6515" y="14488"/>
                  </a:lnTo>
                  <a:lnTo>
                    <a:pt x="6515" y="14369"/>
                  </a:lnTo>
                  <a:lnTo>
                    <a:pt x="6545" y="14251"/>
                  </a:lnTo>
                  <a:lnTo>
                    <a:pt x="6604" y="14161"/>
                  </a:lnTo>
                  <a:lnTo>
                    <a:pt x="6694" y="14072"/>
                  </a:lnTo>
                  <a:lnTo>
                    <a:pt x="9788" y="10978"/>
                  </a:lnTo>
                  <a:lnTo>
                    <a:pt x="9877" y="10918"/>
                  </a:lnTo>
                  <a:lnTo>
                    <a:pt x="9966" y="10859"/>
                  </a:lnTo>
                  <a:lnTo>
                    <a:pt x="10086" y="10829"/>
                  </a:lnTo>
                  <a:lnTo>
                    <a:pt x="10204" y="10800"/>
                  </a:lnTo>
                </a:path>
                <a:path w="21600" h="21600">
                  <a:moveTo>
                    <a:pt x="18058" y="1"/>
                  </a:moveTo>
                  <a:lnTo>
                    <a:pt x="17404" y="30"/>
                  </a:lnTo>
                  <a:lnTo>
                    <a:pt x="16750" y="60"/>
                  </a:lnTo>
                  <a:lnTo>
                    <a:pt x="16095" y="149"/>
                  </a:lnTo>
                  <a:lnTo>
                    <a:pt x="15441" y="298"/>
                  </a:lnTo>
                  <a:lnTo>
                    <a:pt x="14816" y="447"/>
                  </a:lnTo>
                  <a:lnTo>
                    <a:pt x="14221" y="655"/>
                  </a:lnTo>
                  <a:lnTo>
                    <a:pt x="13685" y="923"/>
                  </a:lnTo>
                  <a:lnTo>
                    <a:pt x="13417" y="1042"/>
                  </a:lnTo>
                  <a:lnTo>
                    <a:pt x="13209" y="1220"/>
                  </a:lnTo>
                  <a:lnTo>
                    <a:pt x="12971" y="1369"/>
                  </a:lnTo>
                  <a:lnTo>
                    <a:pt x="12792" y="1548"/>
                  </a:lnTo>
                  <a:lnTo>
                    <a:pt x="6753" y="7587"/>
                  </a:lnTo>
                  <a:lnTo>
                    <a:pt x="476" y="7587"/>
                  </a:lnTo>
                  <a:lnTo>
                    <a:pt x="298" y="7616"/>
                  </a:lnTo>
                  <a:lnTo>
                    <a:pt x="179" y="7647"/>
                  </a:lnTo>
                  <a:lnTo>
                    <a:pt x="59" y="7706"/>
                  </a:lnTo>
                  <a:lnTo>
                    <a:pt x="0" y="7795"/>
                  </a:lnTo>
                  <a:lnTo>
                    <a:pt x="0" y="7884"/>
                  </a:lnTo>
                  <a:lnTo>
                    <a:pt x="30" y="8003"/>
                  </a:lnTo>
                  <a:lnTo>
                    <a:pt x="90" y="8122"/>
                  </a:lnTo>
                  <a:lnTo>
                    <a:pt x="208" y="8271"/>
                  </a:lnTo>
                  <a:lnTo>
                    <a:pt x="3153" y="11186"/>
                  </a:lnTo>
                  <a:lnTo>
                    <a:pt x="2767" y="11574"/>
                  </a:lnTo>
                  <a:lnTo>
                    <a:pt x="1160" y="11871"/>
                  </a:lnTo>
                  <a:lnTo>
                    <a:pt x="981" y="11930"/>
                  </a:lnTo>
                  <a:lnTo>
                    <a:pt x="833" y="11989"/>
                  </a:lnTo>
                  <a:lnTo>
                    <a:pt x="744" y="12108"/>
                  </a:lnTo>
                  <a:lnTo>
                    <a:pt x="684" y="12197"/>
                  </a:lnTo>
                  <a:lnTo>
                    <a:pt x="684" y="12317"/>
                  </a:lnTo>
                  <a:lnTo>
                    <a:pt x="713" y="12465"/>
                  </a:lnTo>
                  <a:lnTo>
                    <a:pt x="773" y="12585"/>
                  </a:lnTo>
                  <a:lnTo>
                    <a:pt x="892" y="12733"/>
                  </a:lnTo>
                  <a:lnTo>
                    <a:pt x="8865" y="20705"/>
                  </a:lnTo>
                  <a:lnTo>
                    <a:pt x="9015" y="20825"/>
                  </a:lnTo>
                  <a:lnTo>
                    <a:pt x="9133" y="20884"/>
                  </a:lnTo>
                  <a:lnTo>
                    <a:pt x="9282" y="20914"/>
                  </a:lnTo>
                  <a:lnTo>
                    <a:pt x="9401" y="20914"/>
                  </a:lnTo>
                  <a:lnTo>
                    <a:pt x="9490" y="20855"/>
                  </a:lnTo>
                  <a:lnTo>
                    <a:pt x="9609" y="20765"/>
                  </a:lnTo>
                  <a:lnTo>
                    <a:pt x="9669" y="20617"/>
                  </a:lnTo>
                  <a:lnTo>
                    <a:pt x="9729" y="20439"/>
                  </a:lnTo>
                  <a:lnTo>
                    <a:pt x="10026" y="18832"/>
                  </a:lnTo>
                  <a:lnTo>
                    <a:pt x="10412" y="18445"/>
                  </a:lnTo>
                  <a:lnTo>
                    <a:pt x="13328" y="21390"/>
                  </a:lnTo>
                  <a:lnTo>
                    <a:pt x="13477" y="21509"/>
                  </a:lnTo>
                  <a:lnTo>
                    <a:pt x="13596" y="21569"/>
                  </a:lnTo>
                  <a:lnTo>
                    <a:pt x="13715" y="21598"/>
                  </a:lnTo>
                  <a:lnTo>
                    <a:pt x="13805" y="21598"/>
                  </a:lnTo>
                  <a:lnTo>
                    <a:pt x="13894" y="21539"/>
                  </a:lnTo>
                  <a:lnTo>
                    <a:pt x="13953" y="21420"/>
                  </a:lnTo>
                  <a:lnTo>
                    <a:pt x="13982" y="21301"/>
                  </a:lnTo>
                  <a:lnTo>
                    <a:pt x="14013" y="21122"/>
                  </a:lnTo>
                  <a:lnTo>
                    <a:pt x="14013" y="14845"/>
                  </a:lnTo>
                  <a:lnTo>
                    <a:pt x="20051" y="8806"/>
                  </a:lnTo>
                  <a:lnTo>
                    <a:pt x="20230" y="8628"/>
                  </a:lnTo>
                  <a:lnTo>
                    <a:pt x="20379" y="8390"/>
                  </a:lnTo>
                  <a:lnTo>
                    <a:pt x="20558" y="8152"/>
                  </a:lnTo>
                  <a:lnTo>
                    <a:pt x="20676" y="7915"/>
                  </a:lnTo>
                  <a:lnTo>
                    <a:pt x="20944" y="7379"/>
                  </a:lnTo>
                  <a:lnTo>
                    <a:pt x="21152" y="6783"/>
                  </a:lnTo>
                  <a:lnTo>
                    <a:pt x="21301" y="6159"/>
                  </a:lnTo>
                  <a:lnTo>
                    <a:pt x="21450" y="5504"/>
                  </a:lnTo>
                  <a:lnTo>
                    <a:pt x="21540" y="4850"/>
                  </a:lnTo>
                  <a:lnTo>
                    <a:pt x="21569" y="4196"/>
                  </a:lnTo>
                  <a:lnTo>
                    <a:pt x="21598" y="3540"/>
                  </a:lnTo>
                  <a:lnTo>
                    <a:pt x="21598" y="2946"/>
                  </a:lnTo>
                  <a:lnTo>
                    <a:pt x="21569" y="2381"/>
                  </a:lnTo>
                  <a:lnTo>
                    <a:pt x="21509" y="1845"/>
                  </a:lnTo>
                  <a:lnTo>
                    <a:pt x="21420" y="1399"/>
                  </a:lnTo>
                  <a:lnTo>
                    <a:pt x="21332" y="1012"/>
                  </a:lnTo>
                  <a:lnTo>
                    <a:pt x="21212" y="715"/>
                  </a:lnTo>
                  <a:lnTo>
                    <a:pt x="21123" y="595"/>
                  </a:lnTo>
                  <a:lnTo>
                    <a:pt x="21064" y="537"/>
                  </a:lnTo>
                  <a:lnTo>
                    <a:pt x="21004" y="477"/>
                  </a:lnTo>
                  <a:lnTo>
                    <a:pt x="20884" y="387"/>
                  </a:lnTo>
                  <a:lnTo>
                    <a:pt x="20587" y="269"/>
                  </a:lnTo>
                  <a:lnTo>
                    <a:pt x="20201" y="180"/>
                  </a:lnTo>
                  <a:lnTo>
                    <a:pt x="19754" y="90"/>
                  </a:lnTo>
                  <a:lnTo>
                    <a:pt x="19219" y="30"/>
                  </a:lnTo>
                  <a:lnTo>
                    <a:pt x="18654" y="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91" name="曲线"/>
            <p:cNvSpPr>
              <a:spLocks/>
            </p:cNvSpPr>
            <p:nvPr/>
          </p:nvSpPr>
          <p:spPr>
            <a:xfrm>
              <a:off x="228642" y="4694590"/>
              <a:ext cx="146045" cy="146048"/>
            </a:xfrm>
            <a:custGeom>
              <a:avLst/>
              <a:gdLst>
                <a:gd name="T1" fmla="*/ 0 w 21600"/>
                <a:gd name="T2" fmla="*/ 0 h 21600"/>
                <a:gd name="T3" fmla="*/ 21600 w 21600"/>
                <a:gd name="T4" fmla="*/ 21600 h 21600"/>
              </a:gdLst>
              <a:ahLst/>
              <a:cxnLst/>
              <a:rect l="T1" t="T2" r="T3" b="T4"/>
              <a:pathLst>
                <a:path w="21600" h="21600">
                  <a:moveTo>
                    <a:pt x="14940" y="7"/>
                  </a:moveTo>
                  <a:lnTo>
                    <a:pt x="13680" y="184"/>
                  </a:lnTo>
                  <a:lnTo>
                    <a:pt x="12420" y="545"/>
                  </a:lnTo>
                  <a:lnTo>
                    <a:pt x="11160" y="1082"/>
                  </a:lnTo>
                  <a:lnTo>
                    <a:pt x="10085" y="1981"/>
                  </a:lnTo>
                  <a:lnTo>
                    <a:pt x="9002" y="3602"/>
                  </a:lnTo>
                  <a:lnTo>
                    <a:pt x="7381" y="6121"/>
                  </a:lnTo>
                  <a:lnTo>
                    <a:pt x="4147" y="12781"/>
                  </a:lnTo>
                  <a:lnTo>
                    <a:pt x="1267" y="18896"/>
                  </a:lnTo>
                  <a:lnTo>
                    <a:pt x="7" y="21600"/>
                  </a:lnTo>
                  <a:lnTo>
                    <a:pt x="7" y="21600"/>
                  </a:lnTo>
                  <a:lnTo>
                    <a:pt x="2703" y="20340"/>
                  </a:lnTo>
                  <a:lnTo>
                    <a:pt x="8825" y="17459"/>
                  </a:lnTo>
                  <a:lnTo>
                    <a:pt x="15478" y="14218"/>
                  </a:lnTo>
                  <a:lnTo>
                    <a:pt x="17997" y="12597"/>
                  </a:lnTo>
                  <a:lnTo>
                    <a:pt x="19618" y="11521"/>
                  </a:lnTo>
                  <a:lnTo>
                    <a:pt x="20517" y="10439"/>
                  </a:lnTo>
                  <a:lnTo>
                    <a:pt x="21054" y="9179"/>
                  </a:lnTo>
                  <a:lnTo>
                    <a:pt x="21415" y="7919"/>
                  </a:lnTo>
                  <a:lnTo>
                    <a:pt x="21600" y="6659"/>
                  </a:lnTo>
                  <a:lnTo>
                    <a:pt x="21415" y="5400"/>
                  </a:lnTo>
                  <a:lnTo>
                    <a:pt x="21054" y="4140"/>
                  </a:lnTo>
                  <a:lnTo>
                    <a:pt x="20517" y="3064"/>
                  </a:lnTo>
                  <a:lnTo>
                    <a:pt x="19618" y="1981"/>
                  </a:lnTo>
                  <a:lnTo>
                    <a:pt x="18542" y="1082"/>
                  </a:lnTo>
                  <a:lnTo>
                    <a:pt x="17459" y="545"/>
                  </a:lnTo>
                  <a:lnTo>
                    <a:pt x="16200" y="184"/>
                  </a:lnTo>
                  <a:lnTo>
                    <a:pt x="14940" y="7"/>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92" name="曲线"/>
            <p:cNvSpPr>
              <a:spLocks/>
            </p:cNvSpPr>
            <p:nvPr/>
          </p:nvSpPr>
          <p:spPr>
            <a:xfrm>
              <a:off x="341812" y="4779768"/>
              <a:ext cx="93694" cy="93695"/>
            </a:xfrm>
            <a:custGeom>
              <a:avLst/>
              <a:gdLst>
                <a:gd name="T1" fmla="*/ 0 w 21600"/>
                <a:gd name="T2" fmla="*/ 0 h 21600"/>
                <a:gd name="T3" fmla="*/ 21600 w 21600"/>
                <a:gd name="T4" fmla="*/ 21600 h 21600"/>
              </a:gdLst>
              <a:ahLst/>
              <a:cxnLst/>
              <a:rect l="T1" t="T2" r="T3" b="T4"/>
              <a:pathLst>
                <a:path w="21600" h="21600">
                  <a:moveTo>
                    <a:pt x="12907" y="0"/>
                  </a:moveTo>
                  <a:lnTo>
                    <a:pt x="11219" y="287"/>
                  </a:lnTo>
                  <a:lnTo>
                    <a:pt x="9542" y="849"/>
                  </a:lnTo>
                  <a:lnTo>
                    <a:pt x="8141" y="1688"/>
                  </a:lnTo>
                  <a:lnTo>
                    <a:pt x="6729" y="2813"/>
                  </a:lnTo>
                  <a:lnTo>
                    <a:pt x="5328" y="4489"/>
                  </a:lnTo>
                  <a:lnTo>
                    <a:pt x="4214" y="7016"/>
                  </a:lnTo>
                  <a:lnTo>
                    <a:pt x="3088" y="10105"/>
                  </a:lnTo>
                  <a:lnTo>
                    <a:pt x="1963" y="13469"/>
                  </a:lnTo>
                  <a:lnTo>
                    <a:pt x="562" y="19360"/>
                  </a:lnTo>
                  <a:lnTo>
                    <a:pt x="0" y="21600"/>
                  </a:lnTo>
                  <a:lnTo>
                    <a:pt x="0" y="21600"/>
                  </a:lnTo>
                  <a:lnTo>
                    <a:pt x="2526" y="21324"/>
                  </a:lnTo>
                  <a:lnTo>
                    <a:pt x="8417" y="19636"/>
                  </a:lnTo>
                  <a:lnTo>
                    <a:pt x="11506" y="18798"/>
                  </a:lnTo>
                  <a:lnTo>
                    <a:pt x="14583" y="17672"/>
                  </a:lnTo>
                  <a:lnTo>
                    <a:pt x="17397" y="16271"/>
                  </a:lnTo>
                  <a:lnTo>
                    <a:pt x="19073" y="15146"/>
                  </a:lnTo>
                  <a:lnTo>
                    <a:pt x="20199" y="13745"/>
                  </a:lnTo>
                  <a:lnTo>
                    <a:pt x="21037" y="12068"/>
                  </a:lnTo>
                  <a:lnTo>
                    <a:pt x="21600" y="10656"/>
                  </a:lnTo>
                  <a:lnTo>
                    <a:pt x="21600" y="8979"/>
                  </a:lnTo>
                  <a:lnTo>
                    <a:pt x="21600" y="7291"/>
                  </a:lnTo>
                  <a:lnTo>
                    <a:pt x="21037" y="5615"/>
                  </a:lnTo>
                  <a:lnTo>
                    <a:pt x="20199" y="4214"/>
                  </a:lnTo>
                  <a:lnTo>
                    <a:pt x="19073" y="2813"/>
                  </a:lnTo>
                  <a:lnTo>
                    <a:pt x="17672" y="1688"/>
                  </a:lnTo>
                  <a:lnTo>
                    <a:pt x="16271" y="849"/>
                  </a:lnTo>
                  <a:lnTo>
                    <a:pt x="14583" y="287"/>
                  </a:lnTo>
                  <a:lnTo>
                    <a:pt x="12907" y="0"/>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193" name="曲线"/>
            <p:cNvSpPr>
              <a:spLocks/>
            </p:cNvSpPr>
            <p:nvPr/>
          </p:nvSpPr>
          <p:spPr>
            <a:xfrm>
              <a:off x="195816" y="4633770"/>
              <a:ext cx="93744" cy="93745"/>
            </a:xfrm>
            <a:custGeom>
              <a:avLst/>
              <a:gdLst>
                <a:gd name="T1" fmla="*/ 0 w 21600"/>
                <a:gd name="T2" fmla="*/ 0 h 21600"/>
                <a:gd name="T3" fmla="*/ 21600 w 21600"/>
                <a:gd name="T4" fmla="*/ 21600 h 21600"/>
              </a:gdLst>
              <a:ahLst/>
              <a:cxnLst/>
              <a:rect l="T1" t="T2" r="T3" b="T4"/>
              <a:pathLst>
                <a:path w="21600" h="21600">
                  <a:moveTo>
                    <a:pt x="10937" y="11"/>
                  </a:moveTo>
                  <a:lnTo>
                    <a:pt x="9537" y="562"/>
                  </a:lnTo>
                  <a:lnTo>
                    <a:pt x="7850" y="1411"/>
                  </a:lnTo>
                  <a:lnTo>
                    <a:pt x="6450" y="2524"/>
                  </a:lnTo>
                  <a:lnTo>
                    <a:pt x="5336" y="4212"/>
                  </a:lnTo>
                  <a:lnTo>
                    <a:pt x="3925" y="7012"/>
                  </a:lnTo>
                  <a:lnTo>
                    <a:pt x="2811" y="10099"/>
                  </a:lnTo>
                  <a:lnTo>
                    <a:pt x="1962" y="13175"/>
                  </a:lnTo>
                  <a:lnTo>
                    <a:pt x="286" y="19063"/>
                  </a:lnTo>
                  <a:lnTo>
                    <a:pt x="11" y="21588"/>
                  </a:lnTo>
                  <a:lnTo>
                    <a:pt x="2249" y="21026"/>
                  </a:lnTo>
                  <a:lnTo>
                    <a:pt x="8137" y="19625"/>
                  </a:lnTo>
                  <a:lnTo>
                    <a:pt x="11500" y="18512"/>
                  </a:lnTo>
                  <a:lnTo>
                    <a:pt x="14587" y="17387"/>
                  </a:lnTo>
                  <a:lnTo>
                    <a:pt x="17100" y="16263"/>
                  </a:lnTo>
                  <a:lnTo>
                    <a:pt x="18788" y="14862"/>
                  </a:lnTo>
                  <a:lnTo>
                    <a:pt x="19912" y="13462"/>
                  </a:lnTo>
                  <a:lnTo>
                    <a:pt x="20750" y="12062"/>
                  </a:lnTo>
                  <a:lnTo>
                    <a:pt x="21313" y="10375"/>
                  </a:lnTo>
                  <a:lnTo>
                    <a:pt x="21588" y="8699"/>
                  </a:lnTo>
                  <a:lnTo>
                    <a:pt x="21313" y="7012"/>
                  </a:lnTo>
                  <a:lnTo>
                    <a:pt x="20750" y="5336"/>
                  </a:lnTo>
                  <a:lnTo>
                    <a:pt x="19912" y="3936"/>
                  </a:lnTo>
                  <a:lnTo>
                    <a:pt x="18788" y="2524"/>
                  </a:lnTo>
                  <a:lnTo>
                    <a:pt x="17387" y="1411"/>
                  </a:lnTo>
                  <a:lnTo>
                    <a:pt x="15987" y="562"/>
                  </a:lnTo>
                  <a:lnTo>
                    <a:pt x="14300" y="1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grpSp>
      <p:grpSp>
        <p:nvGrpSpPr>
          <p:cNvPr id="197" name="组合"/>
          <p:cNvGrpSpPr>
            <a:grpSpLocks/>
          </p:cNvGrpSpPr>
          <p:nvPr/>
        </p:nvGrpSpPr>
        <p:grpSpPr>
          <a:xfrm rot="8649300" flipV="1">
            <a:off x="349652" y="154414"/>
            <a:ext cx="899529" cy="879609"/>
            <a:chOff x="349652" y="154414"/>
            <a:chExt cx="899529" cy="879609"/>
          </a:xfrm>
        </p:grpSpPr>
        <p:sp>
          <p:nvSpPr>
            <p:cNvPr id="195" name="曲线"/>
            <p:cNvSpPr>
              <a:spLocks/>
            </p:cNvSpPr>
            <p:nvPr/>
          </p:nvSpPr>
          <p:spPr>
            <a:xfrm>
              <a:off x="687994" y="485241"/>
              <a:ext cx="465870" cy="455580"/>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196" name="曲线"/>
            <p:cNvSpPr>
              <a:spLocks/>
            </p:cNvSpPr>
            <p:nvPr/>
          </p:nvSpPr>
          <p:spPr>
            <a:xfrm>
              <a:off x="349652" y="154414"/>
              <a:ext cx="899529" cy="879609"/>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198" name="曲线"/>
          <p:cNvSpPr>
            <a:spLocks/>
          </p:cNvSpPr>
          <p:nvPr/>
        </p:nvSpPr>
        <p:spPr>
          <a:xfrm rot="-1609080">
            <a:off x="661193" y="1183896"/>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199" name="曲线"/>
          <p:cNvSpPr>
            <a:spLocks/>
          </p:cNvSpPr>
          <p:nvPr/>
        </p:nvSpPr>
        <p:spPr>
          <a:xfrm rot="-1609210">
            <a:off x="1145390" y="131883"/>
            <a:ext cx="83659"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00" name="曲线"/>
          <p:cNvSpPr>
            <a:spLocks/>
          </p:cNvSpPr>
          <p:nvPr/>
        </p:nvSpPr>
        <p:spPr>
          <a:xfrm rot="2926152">
            <a:off x="1202222" y="938681"/>
            <a:ext cx="163710"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01" name="曲线"/>
          <p:cNvSpPr>
            <a:spLocks/>
          </p:cNvSpPr>
          <p:nvPr/>
        </p:nvSpPr>
        <p:spPr>
          <a:xfrm rot="2467125">
            <a:off x="168861" y="667736"/>
            <a:ext cx="303745" cy="290053"/>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02" name="曲线"/>
          <p:cNvSpPr>
            <a:spLocks/>
          </p:cNvSpPr>
          <p:nvPr/>
        </p:nvSpPr>
        <p:spPr>
          <a:xfrm rot="2926152">
            <a:off x="364420" y="148182"/>
            <a:ext cx="163711"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03" name="矩形"/>
          <p:cNvSpPr>
            <a:spLocks/>
          </p:cNvSpPr>
          <p:nvPr/>
        </p:nvSpPr>
        <p:spPr>
          <a:xfrm>
            <a:off x="1171347" y="2935141"/>
            <a:ext cx="6285122" cy="106298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3200" b="1" i="0" u="none" strike="noStrike" kern="0" cap="none" spc="0" baseline="0">
                <a:solidFill>
                  <a:schemeClr val="bg1"/>
                </a:solidFill>
                <a:latin typeface="Times New Roman" pitchFamily="18" charset="0"/>
                <a:ea typeface="Arial" charset="0"/>
                <a:cs typeface="Times New Roman" pitchFamily="18" charset="0"/>
                <a:sym typeface="Arial" charset="0"/>
              </a:rPr>
              <a:t>Cách mô phỏng chân dung nhân vật trong tranh.</a:t>
            </a:r>
            <a:endParaRPr lang="zh-CN" altLang="en-US" sz="3200" b="1" i="0" u="none" strike="noStrike" kern="0" cap="none" spc="0" baseline="0">
              <a:solidFill>
                <a:schemeClr val="bg1"/>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104856590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 name="文本框"/>
          <p:cNvSpPr>
            <a:spLocks noGrp="1"/>
          </p:cNvSpPr>
          <p:nvPr>
            <p:ph type="sldNum"/>
          </p:nvPr>
        </p:nvSpPr>
        <p:spPr>
          <a:xfrm>
            <a:off x="5606284"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15</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223" name="组合"/>
          <p:cNvGrpSpPr>
            <a:grpSpLocks/>
          </p:cNvGrpSpPr>
          <p:nvPr/>
        </p:nvGrpSpPr>
        <p:grpSpPr>
          <a:xfrm>
            <a:off x="926766" y="1504537"/>
            <a:ext cx="4772632" cy="3600171"/>
            <a:chOff x="926766" y="1504537"/>
            <a:chExt cx="4772632" cy="3600171"/>
          </a:xfrm>
        </p:grpSpPr>
        <p:grpSp>
          <p:nvGrpSpPr>
            <p:cNvPr id="219" name="组合"/>
            <p:cNvGrpSpPr>
              <a:grpSpLocks/>
            </p:cNvGrpSpPr>
            <p:nvPr/>
          </p:nvGrpSpPr>
          <p:grpSpPr>
            <a:xfrm>
              <a:off x="926766" y="1504537"/>
              <a:ext cx="4772632" cy="3600171"/>
              <a:chOff x="926766" y="1504537"/>
              <a:chExt cx="4772632" cy="3600171"/>
            </a:xfrm>
          </p:grpSpPr>
          <p:sp>
            <p:nvSpPr>
              <p:cNvPr id="215" name="椭圆"/>
              <p:cNvSpPr>
                <a:spLocks/>
              </p:cNvSpPr>
              <p:nvPr/>
            </p:nvSpPr>
            <p:spPr>
              <a:xfrm>
                <a:off x="926766" y="1504537"/>
                <a:ext cx="2053766" cy="1735515"/>
              </a:xfrm>
              <a:prstGeom prst="ellipse">
                <a:avLst/>
              </a:prstGeom>
              <a:solidFill>
                <a:schemeClr val="accent3"/>
              </a:solid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Arial" charset="0"/>
                    <a:cs typeface="Times New Roman" pitchFamily="18" charset="0"/>
                    <a:sym typeface="Arial" charset="0"/>
                  </a:rPr>
                  <a:t>Bước 1: Vẽ trục khung và chia thành 12 ô hình vuông</a:t>
                </a:r>
              </a:p>
              <a:p>
                <a:pPr marL="0" indent="0" algn="ctr">
                  <a:lnSpc>
                    <a:spcPct val="100000"/>
                  </a:lnSpc>
                  <a:spcBef>
                    <a:spcPts val="0"/>
                  </a:spcBef>
                  <a:spcAft>
                    <a:spcPts val="0"/>
                  </a:spcAft>
                  <a:buNone/>
                </a:pPr>
                <a:endParaRPr lang="zh-CN" altLang="en-US" sz="1100" b="0" i="0" u="none" strike="noStrike" kern="0" cap="none" spc="0" baseline="0">
                  <a:solidFill>
                    <a:srgbClr val="FFFFFF"/>
                  </a:solidFill>
                  <a:latin typeface="Pontano Sans" charset="0"/>
                  <a:ea typeface="Pontano Sans" charset="0"/>
                  <a:cs typeface="Pontano Sans" charset="0"/>
                  <a:sym typeface="Pontano Sans" charset="0"/>
                </a:endParaRPr>
              </a:p>
            </p:txBody>
          </p:sp>
          <p:sp>
            <p:nvSpPr>
              <p:cNvPr id="216" name="椭圆"/>
              <p:cNvSpPr>
                <a:spLocks/>
              </p:cNvSpPr>
              <p:nvPr/>
            </p:nvSpPr>
            <p:spPr>
              <a:xfrm>
                <a:off x="3569115" y="1515946"/>
                <a:ext cx="2130282" cy="1724104"/>
              </a:xfrm>
              <a:prstGeom prst="ellipse">
                <a:avLst/>
              </a:prstGeom>
              <a:solidFill>
                <a:schemeClr val="accent4"/>
              </a:solid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1800" b="0" i="0" u="none" strike="noStrike" kern="0" cap="none" spc="0" baseline="0">
                    <a:solidFill>
                      <a:schemeClr val="bg1"/>
                    </a:solidFill>
                    <a:latin typeface="Times New Roman" pitchFamily="18" charset="0"/>
                    <a:ea typeface="Arial" charset="0"/>
                    <a:cs typeface="Times New Roman" pitchFamily="18" charset="0"/>
                    <a:sym typeface="Arial" charset="0"/>
                  </a:rPr>
                  <a:t>Bước 3: Mô phỏng chân dung của nhân vật theo tranh mẫu.</a:t>
                </a:r>
                <a:endParaRPr lang="zh-CN" altLang="en-US" sz="1600" b="0" i="0" u="none" strike="noStrike" kern="0" cap="none" spc="0" baseline="0">
                  <a:solidFill>
                    <a:schemeClr val="bg1"/>
                  </a:solidFill>
                  <a:latin typeface="Times New Roman" pitchFamily="18" charset="0"/>
                  <a:ea typeface="Pontano Sans" charset="0"/>
                  <a:cs typeface="Times New Roman" pitchFamily="18" charset="0"/>
                  <a:sym typeface="Pontano Sans" charset="0"/>
                </a:endParaRPr>
              </a:p>
            </p:txBody>
          </p:sp>
          <p:sp>
            <p:nvSpPr>
              <p:cNvPr id="217" name="椭圆"/>
              <p:cNvSpPr>
                <a:spLocks/>
              </p:cNvSpPr>
              <p:nvPr/>
            </p:nvSpPr>
            <p:spPr>
              <a:xfrm>
                <a:off x="937713" y="3310162"/>
                <a:ext cx="2119336" cy="1778707"/>
              </a:xfrm>
              <a:prstGeom prst="ellipse">
                <a:avLst/>
              </a:prstGeom>
              <a:solidFill>
                <a:schemeClr val="accent2"/>
              </a:solid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1800" b="0" i="0" u="none" strike="noStrike" kern="0" cap="none" spc="0" baseline="0">
                    <a:solidFill>
                      <a:schemeClr val="bg1"/>
                    </a:solidFill>
                    <a:latin typeface="Times New Roman" pitchFamily="18" charset="0"/>
                    <a:ea typeface="Arial" charset="0"/>
                    <a:cs typeface="Times New Roman" pitchFamily="18" charset="0"/>
                    <a:sym typeface="Arial" charset="0"/>
                  </a:rPr>
                  <a:t>Bước 2: Vẽ phác hình để xác định bố cục tranh</a:t>
                </a:r>
              </a:p>
              <a:p>
                <a:pPr marL="0" indent="0" algn="ctr">
                  <a:lnSpc>
                    <a:spcPct val="100000"/>
                  </a:lnSpc>
                  <a:spcBef>
                    <a:spcPts val="0"/>
                  </a:spcBef>
                  <a:spcAft>
                    <a:spcPts val="0"/>
                  </a:spcAft>
                  <a:buNone/>
                </a:pPr>
                <a:endParaRPr lang="zh-CN" altLang="en-US" sz="1100" b="0" i="0" u="none" strike="noStrike" kern="0" cap="none" spc="0" baseline="0">
                  <a:solidFill>
                    <a:srgbClr val="FFFFFF"/>
                  </a:solidFill>
                  <a:latin typeface="Pontano Sans" charset="0"/>
                  <a:ea typeface="Pontano Sans" charset="0"/>
                  <a:cs typeface="Pontano Sans" charset="0"/>
                  <a:sym typeface="Pontano Sans" charset="0"/>
                </a:endParaRPr>
              </a:p>
            </p:txBody>
          </p:sp>
          <p:sp>
            <p:nvSpPr>
              <p:cNvPr id="218" name="椭圆"/>
              <p:cNvSpPr>
                <a:spLocks/>
              </p:cNvSpPr>
              <p:nvPr/>
            </p:nvSpPr>
            <p:spPr>
              <a:xfrm>
                <a:off x="3569115" y="3353354"/>
                <a:ext cx="2130282" cy="1751354"/>
              </a:xfrm>
              <a:prstGeom prst="ellipse">
                <a:avLst/>
              </a:prstGeom>
              <a:solidFill>
                <a:schemeClr val="accent1"/>
              </a:solidFill>
              <a:ln w="12700" cap="flat" cmpd="sng">
                <a:noFill/>
                <a:prstDash val="solid"/>
                <a:round/>
              </a:ln>
            </p:spPr>
            <p:txBody>
              <a:bodyPr vert="horz" wrap="square" lIns="91425" tIns="91425" rIns="91425" bIns="91425" anchor="t" anchorCtr="0">
                <a:prstTxWarp prst="textNoShape">
                  <a:avLst/>
                </a:prstTxWarp>
              </a:bodyPr>
              <a:lstStyle/>
              <a:p>
                <a:pPr marL="0" indent="0" algn="ctr">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Arial" charset="0"/>
                    <a:cs typeface="Times New Roman" pitchFamily="18" charset="0"/>
                    <a:sym typeface="Arial" charset="0"/>
                  </a:rPr>
                  <a:t>Bước 4: Vẽ màu hoàn thiện sản phẩm</a:t>
                </a:r>
              </a:p>
              <a:p>
                <a:pPr marL="0" indent="0" algn="ctr">
                  <a:lnSpc>
                    <a:spcPct val="100000"/>
                  </a:lnSpc>
                  <a:spcBef>
                    <a:spcPts val="0"/>
                  </a:spcBef>
                  <a:spcAft>
                    <a:spcPts val="0"/>
                  </a:spcAft>
                  <a:buNone/>
                </a:pPr>
                <a:endParaRPr lang="zh-CN" altLang="en-US" sz="1100" b="0" i="0" u="none" strike="noStrike" kern="0" cap="none" spc="0" baseline="0">
                  <a:solidFill>
                    <a:srgbClr val="FFFFFF"/>
                  </a:solidFill>
                  <a:latin typeface="Pontano Sans" charset="0"/>
                  <a:ea typeface="Pontano Sans" charset="0"/>
                  <a:cs typeface="Pontano Sans" charset="0"/>
                  <a:sym typeface="Pontano Sans" charset="0"/>
                </a:endParaRPr>
              </a:p>
            </p:txBody>
          </p:sp>
        </p:grpSp>
        <p:grpSp>
          <p:nvGrpSpPr>
            <p:cNvPr id="222" name="组合"/>
            <p:cNvGrpSpPr>
              <a:grpSpLocks/>
            </p:cNvGrpSpPr>
            <p:nvPr/>
          </p:nvGrpSpPr>
          <p:grpSpPr>
            <a:xfrm>
              <a:off x="2466123" y="2517357"/>
              <a:ext cx="1693916" cy="1614317"/>
              <a:chOff x="2466123" y="2517357"/>
              <a:chExt cx="1693916" cy="1614317"/>
            </a:xfrm>
          </p:grpSpPr>
          <p:sp>
            <p:nvSpPr>
              <p:cNvPr id="220" name="椭圆"/>
              <p:cNvSpPr>
                <a:spLocks/>
              </p:cNvSpPr>
              <p:nvPr/>
            </p:nvSpPr>
            <p:spPr>
              <a:xfrm>
                <a:off x="2466124" y="2517357"/>
                <a:ext cx="1693915" cy="1614317"/>
              </a:xfrm>
              <a:prstGeom prst="ellipse">
                <a:avLst/>
              </a:prstGeom>
              <a:solidFill>
                <a:srgbClr val="FFFFFF"/>
              </a:solid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2400" b="0" i="0" u="none" strike="noStrike" kern="0" cap="none" spc="0" baseline="0">
                    <a:solidFill>
                      <a:srgbClr val="162D5A"/>
                    </a:solidFill>
                    <a:latin typeface="Times New Roman" pitchFamily="18" charset="0"/>
                    <a:ea typeface="Pontano Sans" charset="0"/>
                    <a:cs typeface="Times New Roman" pitchFamily="18" charset="0"/>
                    <a:sym typeface="Pontano Sans" charset="0"/>
                  </a:rPr>
                  <a:t>Chọn tranh mãu</a:t>
                </a:r>
                <a:endParaRPr lang="zh-CN" altLang="en-US" sz="2400" b="0" i="0" u="none" strike="noStrike" kern="0" cap="none" spc="0" baseline="0">
                  <a:solidFill>
                    <a:srgbClr val="162D5A"/>
                  </a:solidFill>
                  <a:latin typeface="Times New Roman" pitchFamily="18" charset="0"/>
                  <a:ea typeface="Pontano Sans" charset="0"/>
                  <a:cs typeface="Times New Roman" pitchFamily="18" charset="0"/>
                  <a:sym typeface="Pontano Sans" charset="0"/>
                </a:endParaRPr>
              </a:p>
            </p:txBody>
          </p:sp>
          <p:sp>
            <p:nvSpPr>
              <p:cNvPr id="221" name="同心圆"/>
              <p:cNvSpPr>
                <a:spLocks/>
              </p:cNvSpPr>
              <p:nvPr/>
            </p:nvSpPr>
            <p:spPr>
              <a:xfrm>
                <a:off x="2466123" y="2517357"/>
                <a:ext cx="1693915" cy="1614316"/>
              </a:xfrm>
              <a:prstGeom prst="donut">
                <a:avLst>
                  <a:gd name="adj" fmla="val 11467"/>
                </a:avLst>
              </a:prstGeom>
              <a:solidFill>
                <a:srgbClr val="EFEFEF"/>
              </a:solidFill>
              <a:ln w="12700" cap="flat" cmpd="sng">
                <a:noFill/>
                <a:prstDash val="solid"/>
                <a:round/>
              </a:ln>
            </p:spPr>
          </p:sp>
        </p:grpSp>
      </p:grpSp>
      <p:sp>
        <p:nvSpPr>
          <p:cNvPr id="224" name="文本框"/>
          <p:cNvSpPr>
            <a:spLocks noGrp="1"/>
          </p:cNvSpPr>
          <p:nvPr>
            <p:ph type="title"/>
          </p:nvPr>
        </p:nvSpPr>
        <p:spPr>
          <a:xfrm>
            <a:off x="210915" y="132116"/>
            <a:ext cx="6317232" cy="727800"/>
          </a:xfrm>
          <a:prstGeom prst="rect">
            <a:avLst/>
          </a:prstGeom>
          <a:noFill/>
          <a:ln w="12700" cap="flat" cmpd="sng">
            <a:noFill/>
            <a:prstDash val="solid"/>
            <a:round/>
          </a:ln>
        </p:spPr>
        <p:txBody>
          <a:bodyPr vert="horz" wrap="square" lIns="91440" tIns="45720" rIns="91440" bIns="45720" anchor="b" anchorCtr="0">
            <a:prstTxWarp prst="textNoShape">
              <a:avLst/>
            </a:prstTxWarp>
          </a:bodyPr>
          <a:lstStyle/>
          <a:p>
            <a:pPr marL="0" indent="0" algn="l">
              <a:lnSpc>
                <a:spcPct val="100000"/>
              </a:lnSpc>
              <a:spcBef>
                <a:spcPts val="0"/>
              </a:spcBef>
              <a:spcAft>
                <a:spcPts val="0"/>
              </a:spcAft>
              <a:buNone/>
            </a:pPr>
            <a:r>
              <a:rPr lang="en-US" altLang="zh-CN" sz="1400" b="0" i="0" u="none" strike="noStrike" kern="0" cap="none" spc="0" baseline="0">
                <a:solidFill>
                  <a:srgbClr val="0B4272"/>
                </a:solidFill>
                <a:latin typeface="Times New Roman" pitchFamily="18" charset="0"/>
                <a:ea typeface="Arial" charset="0"/>
                <a:cs typeface="Times New Roman" pitchFamily="18" charset="0"/>
              </a:rPr>
              <a:t>2. Cách mô phỏng chân dung nhân vật trong tranh.</a:t>
            </a:r>
            <a:endParaRPr lang="zh-CN" altLang="en-US" sz="1400" b="0" i="0" u="none" strike="noStrike" kern="0" cap="none" spc="0" baseline="0">
              <a:solidFill>
                <a:srgbClr val="0B4272"/>
              </a:solidFill>
              <a:latin typeface="Times New Roman" pitchFamily="18" charset="0"/>
              <a:ea typeface="Arial" charset="0"/>
              <a:cs typeface="Times New Roman" pitchFamily="18" charset="0"/>
            </a:endParaRPr>
          </a:p>
        </p:txBody>
      </p:sp>
      <p:pic>
        <p:nvPicPr>
          <p:cNvPr id="225" name="图片"/>
          <p:cNvPicPr>
            <a:picLocks noChangeAspect="1"/>
          </p:cNvPicPr>
          <p:nvPr/>
        </p:nvPicPr>
        <p:blipFill>
          <a:blip r:embed="rId3" cstate="print"/>
          <a:stretch>
            <a:fillRect/>
          </a:stretch>
        </p:blipFill>
        <p:spPr>
          <a:xfrm>
            <a:off x="6219657" y="0"/>
            <a:ext cx="2924344" cy="5143451"/>
          </a:xfrm>
          <a:prstGeom prst="rect">
            <a:avLst/>
          </a:prstGeom>
          <a:noFill/>
          <a:ln w="12700" cap="flat" cmpd="sng">
            <a:noFill/>
            <a:prstDash val="solid"/>
            <a:miter/>
          </a:ln>
        </p:spPr>
      </p:pic>
      <p:sp>
        <p:nvSpPr>
          <p:cNvPr id="226" name="矩形"/>
          <p:cNvSpPr>
            <a:spLocks/>
          </p:cNvSpPr>
          <p:nvPr/>
        </p:nvSpPr>
        <p:spPr>
          <a:xfrm>
            <a:off x="417215" y="784969"/>
            <a:ext cx="5737769" cy="68199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000" b="0" i="0" u="none" strike="noStrike" kern="0" cap="none" spc="0" baseline="0">
                <a:solidFill>
                  <a:srgbClr val="000000"/>
                </a:solidFill>
                <a:latin typeface="Times New Roman" pitchFamily="18" charset="0"/>
                <a:ea typeface="Arial" charset="0"/>
                <a:cs typeface="Times New Roman" pitchFamily="18" charset="0"/>
                <a:sym typeface="Arial" charset="0"/>
              </a:rPr>
              <a:t>* Quan sát hình và chỉ ra cách mô phỏng chân dung nhân vật trong tranh.</a:t>
            </a:r>
            <a:endParaRPr lang="zh-CN" altLang="en-US" sz="2000" b="0" i="0" u="none" strike="noStrike" kern="0" cap="none" spc="0" baseline="0">
              <a:solidFill>
                <a:srgbClr val="000000"/>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4610357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barn(inVertical)">
                                      <p:cBhvr>
                                        <p:cTn id="7" dur="5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barn(inVertical)">
                                      <p:cBhvr>
                                        <p:cTn id="12" dur="500"/>
                                        <p:tgtEl>
                                          <p:spTgt spid="2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barn(inVertical)">
                                      <p:cBhvr>
                                        <p:cTn id="1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4" grpId="0"/>
      <p:bldP spid="2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 name="矩形"/>
          <p:cNvSpPr>
            <a:spLocks/>
          </p:cNvSpPr>
          <p:nvPr/>
        </p:nvSpPr>
        <p:spPr>
          <a:xfrm>
            <a:off x="8179937" y="0"/>
            <a:ext cx="964061" cy="5143500"/>
          </a:xfrm>
          <a:prstGeom prst="rect">
            <a:avLst/>
          </a:prstGeom>
          <a:solidFill>
            <a:schemeClr val="bg1"/>
          </a:solidFill>
          <a:ln w="25400" cap="flat" cmpd="sng">
            <a:noFill/>
            <a:prstDash val="solid"/>
            <a:round/>
          </a:ln>
        </p:spPr>
      </p:sp>
      <p:sp>
        <p:nvSpPr>
          <p:cNvPr id="236" name="矩形"/>
          <p:cNvSpPr>
            <a:spLocks/>
          </p:cNvSpPr>
          <p:nvPr/>
        </p:nvSpPr>
        <p:spPr>
          <a:xfrm>
            <a:off x="335444" y="935073"/>
            <a:ext cx="1134739" cy="629329"/>
          </a:xfrm>
          <a:prstGeom prst="rect">
            <a:avLst/>
          </a:prstGeom>
          <a:solidFill>
            <a:srgbClr val="CDEDFB"/>
          </a:solidFill>
          <a:ln w="25400" cap="flat" cmpd="sng">
            <a:solidFill>
              <a:srgbClr val="0B4272"/>
            </a:solidFill>
            <a:prstDash val="solid"/>
            <a:round/>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宋体" charset="0"/>
                <a:cs typeface="Times New Roman" pitchFamily="18" charset="0"/>
                <a:sym typeface="Arial" charset="0"/>
              </a:rPr>
              <a:t>Chọn tranh mãu</a:t>
            </a:r>
            <a:endParaRPr lang="zh-CN" altLang="en-US" sz="1800" b="0" i="0" u="none" strike="noStrike" kern="0" cap="none" spc="0" baseline="0">
              <a:solidFill>
                <a:srgbClr val="102144"/>
              </a:solidFill>
              <a:latin typeface="Times New Roman" pitchFamily="18" charset="0"/>
              <a:ea typeface="宋体" charset="0"/>
              <a:cs typeface="Times New Roman" pitchFamily="18" charset="0"/>
              <a:sym typeface="Arial" charset="0"/>
            </a:endParaRPr>
          </a:p>
        </p:txBody>
      </p:sp>
      <p:sp>
        <p:nvSpPr>
          <p:cNvPr id="237" name="矩形"/>
          <p:cNvSpPr>
            <a:spLocks/>
          </p:cNvSpPr>
          <p:nvPr/>
        </p:nvSpPr>
        <p:spPr>
          <a:xfrm>
            <a:off x="432683" y="216143"/>
            <a:ext cx="8145188" cy="52322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800" b="1" i="0" u="none" strike="noStrike" kern="0" cap="none" spc="0" baseline="0">
                <a:solidFill>
                  <a:srgbClr val="0B4272"/>
                </a:solidFill>
                <a:latin typeface="Times New Roman" pitchFamily="18" charset="0"/>
                <a:ea typeface="Arial" charset="0"/>
                <a:cs typeface="Times New Roman" pitchFamily="18" charset="0"/>
                <a:sym typeface="Droid Serif" charset="0"/>
              </a:rPr>
              <a:t>2. Cách mô phỏng chân dung nhân vật trong tranh.</a:t>
            </a:r>
            <a:endParaRPr lang="zh-CN" altLang="en-US" sz="1400" b="0" i="0" u="none" strike="noStrike" kern="0" cap="none" spc="0" baseline="0">
              <a:solidFill>
                <a:srgbClr val="000000"/>
              </a:solidFill>
              <a:latin typeface="Arial" charset="0"/>
              <a:ea typeface="Arial" charset="0"/>
              <a:cs typeface="Arial" charset="0"/>
              <a:sym typeface="Arial" charset="0"/>
            </a:endParaRPr>
          </a:p>
        </p:txBody>
      </p:sp>
      <p:pic>
        <p:nvPicPr>
          <p:cNvPr id="238" name="图片" descr="Người đàn bà và con chồn - Wikiwand"/>
          <p:cNvPicPr>
            <a:picLocks noChangeAspect="1"/>
          </p:cNvPicPr>
          <p:nvPr/>
        </p:nvPicPr>
        <p:blipFill>
          <a:blip r:embed="rId3" cstate="print"/>
          <a:stretch>
            <a:fillRect/>
          </a:stretch>
        </p:blipFill>
        <p:spPr>
          <a:xfrm>
            <a:off x="332204" y="1739367"/>
            <a:ext cx="1274585" cy="1664766"/>
          </a:xfrm>
          <a:prstGeom prst="rect">
            <a:avLst/>
          </a:prstGeom>
          <a:noFill/>
          <a:ln w="12700" cap="flat" cmpd="sng">
            <a:noFill/>
            <a:prstDash val="solid"/>
            <a:miter/>
          </a:ln>
        </p:spPr>
      </p:pic>
      <p:sp>
        <p:nvSpPr>
          <p:cNvPr id="239" name="矩形"/>
          <p:cNvSpPr>
            <a:spLocks/>
          </p:cNvSpPr>
          <p:nvPr/>
        </p:nvSpPr>
        <p:spPr>
          <a:xfrm>
            <a:off x="1954144" y="837700"/>
            <a:ext cx="2823677" cy="824077"/>
          </a:xfrm>
          <a:prstGeom prst="rect">
            <a:avLst/>
          </a:prstGeom>
          <a:solidFill>
            <a:srgbClr val="CDEDFB"/>
          </a:solidFill>
          <a:ln w="25400" cap="flat" cmpd="sng">
            <a:solidFill>
              <a:srgbClr val="0B4272"/>
            </a:solidFill>
            <a:prstDash val="solid"/>
            <a:round/>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宋体" charset="0"/>
                <a:cs typeface="Times New Roman" pitchFamily="18" charset="0"/>
                <a:sym typeface="Arial" charset="0"/>
              </a:rPr>
              <a:t>Bước 1: Vẽ trục khung và chia thành 12 ô hình vuông</a:t>
            </a:r>
            <a:endParaRPr lang="zh-CN" altLang="en-US" sz="1800" b="0" i="0" u="none" strike="noStrike" kern="0" cap="none" spc="0" baseline="0">
              <a:solidFill>
                <a:srgbClr val="102144"/>
              </a:solidFill>
              <a:latin typeface="Times New Roman" pitchFamily="18" charset="0"/>
              <a:ea typeface="宋体" charset="0"/>
              <a:cs typeface="Times New Roman" pitchFamily="18" charset="0"/>
              <a:sym typeface="Arial" charset="0"/>
            </a:endParaRPr>
          </a:p>
        </p:txBody>
      </p:sp>
      <p:sp>
        <p:nvSpPr>
          <p:cNvPr id="240" name="矩形"/>
          <p:cNvSpPr>
            <a:spLocks/>
          </p:cNvSpPr>
          <p:nvPr/>
        </p:nvSpPr>
        <p:spPr>
          <a:xfrm>
            <a:off x="5207195" y="1067298"/>
            <a:ext cx="3754130" cy="1344137"/>
          </a:xfrm>
          <a:prstGeom prst="rect">
            <a:avLst/>
          </a:prstGeom>
          <a:solidFill>
            <a:srgbClr val="CDEDFB"/>
          </a:solidFill>
          <a:ln w="25400" cap="flat" cmpd="sng">
            <a:solidFill>
              <a:srgbClr val="0B4272"/>
            </a:solidFill>
            <a:prstDash val="solid"/>
            <a:round/>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宋体" charset="0"/>
                <a:cs typeface="Times New Roman" pitchFamily="18" charset="0"/>
                <a:sym typeface="Arial" charset="0"/>
              </a:rPr>
              <a:t>Bước 2: Vẽ phác hình để xác định bố cục tranh</a:t>
            </a:r>
          </a:p>
          <a:p>
            <a:pPr marL="0" indent="0" algn="l">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宋体" charset="0"/>
                <a:cs typeface="Times New Roman" pitchFamily="18" charset="0"/>
                <a:sym typeface="Arial" charset="0"/>
              </a:rPr>
              <a:t>Bước 3: Mô phỏng chân dung của nhân vật theo tranh mẫu.</a:t>
            </a:r>
            <a:endParaRPr lang="zh-CN" altLang="en-US" sz="1800" b="0" i="0" u="none" strike="noStrike" kern="0" cap="none" spc="0" baseline="0">
              <a:solidFill>
                <a:srgbClr val="102144"/>
              </a:solidFill>
              <a:latin typeface="Times New Roman" pitchFamily="18" charset="0"/>
              <a:ea typeface="Pontano Sans" charset="0"/>
              <a:cs typeface="Times New Roman" pitchFamily="18" charset="0"/>
              <a:sym typeface="Pontano Sans" charset="0"/>
            </a:endParaRPr>
          </a:p>
        </p:txBody>
      </p:sp>
      <p:pic>
        <p:nvPicPr>
          <p:cNvPr id="241" name="图片" descr="Người đàn bà và con chồn - Wikiwand"/>
          <p:cNvPicPr>
            <a:picLocks noChangeAspect="1"/>
          </p:cNvPicPr>
          <p:nvPr/>
        </p:nvPicPr>
        <p:blipFill>
          <a:blip r:embed="rId3" cstate="print"/>
          <a:stretch>
            <a:fillRect/>
          </a:stretch>
        </p:blipFill>
        <p:spPr>
          <a:xfrm>
            <a:off x="1931766" y="1815500"/>
            <a:ext cx="1382687" cy="1799121"/>
          </a:xfrm>
          <a:prstGeom prst="rect">
            <a:avLst/>
          </a:prstGeom>
          <a:noFill/>
          <a:ln w="12700" cap="flat" cmpd="sng">
            <a:noFill/>
            <a:prstDash val="solid"/>
            <a:miter/>
          </a:ln>
        </p:spPr>
      </p:pic>
      <p:grpSp>
        <p:nvGrpSpPr>
          <p:cNvPr id="248" name="组合"/>
          <p:cNvGrpSpPr>
            <a:grpSpLocks/>
          </p:cNvGrpSpPr>
          <p:nvPr/>
        </p:nvGrpSpPr>
        <p:grpSpPr>
          <a:xfrm>
            <a:off x="1973349" y="1882894"/>
            <a:ext cx="1284847" cy="1664335"/>
            <a:chOff x="1973349" y="1882894"/>
            <a:chExt cx="1284847" cy="1664335"/>
          </a:xfrm>
        </p:grpSpPr>
        <p:sp>
          <p:nvSpPr>
            <p:cNvPr id="242" name="矩形"/>
            <p:cNvSpPr>
              <a:spLocks/>
            </p:cNvSpPr>
            <p:nvPr/>
          </p:nvSpPr>
          <p:spPr>
            <a:xfrm>
              <a:off x="1973349" y="1898195"/>
              <a:ext cx="1278512" cy="1646440"/>
            </a:xfrm>
            <a:prstGeom prst="rect">
              <a:avLst/>
            </a:prstGeom>
            <a:noFill/>
            <a:ln w="25400" cap="flat" cmpd="sng">
              <a:solidFill>
                <a:srgbClr val="FFFFFF"/>
              </a:solidFill>
              <a:prstDash val="solid"/>
              <a:round/>
            </a:ln>
          </p:spPr>
        </p:sp>
        <p:sp>
          <p:nvSpPr>
            <p:cNvPr id="243" name="直线"/>
            <p:cNvSpPr>
              <a:spLocks/>
            </p:cNvSpPr>
            <p:nvPr/>
          </p:nvSpPr>
          <p:spPr>
            <a:xfrm>
              <a:off x="2422733" y="1882894"/>
              <a:ext cx="0" cy="1664335"/>
            </a:xfrm>
            <a:prstGeom prst="line">
              <a:avLst/>
            </a:prstGeom>
            <a:noFill/>
            <a:ln w="9525" cap="flat" cmpd="sng">
              <a:solidFill>
                <a:srgbClr val="FFFFFF"/>
              </a:solidFill>
              <a:prstDash val="solid"/>
              <a:round/>
            </a:ln>
          </p:spPr>
        </p:sp>
        <p:sp>
          <p:nvSpPr>
            <p:cNvPr id="244" name="直线"/>
            <p:cNvSpPr>
              <a:spLocks/>
            </p:cNvSpPr>
            <p:nvPr/>
          </p:nvSpPr>
          <p:spPr>
            <a:xfrm>
              <a:off x="2853124" y="1882894"/>
              <a:ext cx="0" cy="1646440"/>
            </a:xfrm>
            <a:prstGeom prst="line">
              <a:avLst/>
            </a:prstGeom>
            <a:noFill/>
            <a:ln w="9525" cap="flat" cmpd="sng">
              <a:solidFill>
                <a:srgbClr val="FFFFFF"/>
              </a:solidFill>
              <a:prstDash val="solid"/>
              <a:round/>
            </a:ln>
          </p:spPr>
        </p:sp>
        <p:sp>
          <p:nvSpPr>
            <p:cNvPr id="245" name="直线"/>
            <p:cNvSpPr>
              <a:spLocks/>
            </p:cNvSpPr>
            <p:nvPr/>
          </p:nvSpPr>
          <p:spPr>
            <a:xfrm>
              <a:off x="1979684" y="2299235"/>
              <a:ext cx="1278512" cy="0"/>
            </a:xfrm>
            <a:prstGeom prst="line">
              <a:avLst/>
            </a:prstGeom>
            <a:noFill/>
            <a:ln w="9525" cap="flat" cmpd="sng">
              <a:solidFill>
                <a:srgbClr val="FFFFFF"/>
              </a:solidFill>
              <a:prstDash val="solid"/>
              <a:round/>
            </a:ln>
          </p:spPr>
        </p:sp>
        <p:sp>
          <p:nvSpPr>
            <p:cNvPr id="246" name="直线"/>
            <p:cNvSpPr>
              <a:spLocks/>
            </p:cNvSpPr>
            <p:nvPr/>
          </p:nvSpPr>
          <p:spPr>
            <a:xfrm>
              <a:off x="1979684" y="2718730"/>
              <a:ext cx="1278512" cy="0"/>
            </a:xfrm>
            <a:prstGeom prst="line">
              <a:avLst/>
            </a:prstGeom>
            <a:noFill/>
            <a:ln w="9525" cap="flat" cmpd="sng">
              <a:solidFill>
                <a:srgbClr val="FFFFFF"/>
              </a:solidFill>
              <a:prstDash val="solid"/>
              <a:round/>
            </a:ln>
          </p:spPr>
        </p:sp>
        <p:sp>
          <p:nvSpPr>
            <p:cNvPr id="247" name="直线"/>
            <p:cNvSpPr>
              <a:spLocks/>
            </p:cNvSpPr>
            <p:nvPr/>
          </p:nvSpPr>
          <p:spPr>
            <a:xfrm>
              <a:off x="1979684" y="3119301"/>
              <a:ext cx="1278512" cy="0"/>
            </a:xfrm>
            <a:prstGeom prst="line">
              <a:avLst/>
            </a:prstGeom>
            <a:noFill/>
            <a:ln w="9525" cap="flat" cmpd="sng">
              <a:solidFill>
                <a:srgbClr val="FFFFFF"/>
              </a:solidFill>
              <a:prstDash val="solid"/>
              <a:round/>
            </a:ln>
          </p:spPr>
        </p:sp>
      </p:grpSp>
      <p:grpSp>
        <p:nvGrpSpPr>
          <p:cNvPr id="255" name="组合"/>
          <p:cNvGrpSpPr>
            <a:grpSpLocks/>
          </p:cNvGrpSpPr>
          <p:nvPr/>
        </p:nvGrpSpPr>
        <p:grpSpPr>
          <a:xfrm>
            <a:off x="3597211" y="1729433"/>
            <a:ext cx="1284106" cy="1627763"/>
            <a:chOff x="3597211" y="1729433"/>
            <a:chExt cx="1284106" cy="1627763"/>
          </a:xfrm>
        </p:grpSpPr>
        <p:sp>
          <p:nvSpPr>
            <p:cNvPr id="249" name="矩形"/>
            <p:cNvSpPr>
              <a:spLocks/>
            </p:cNvSpPr>
            <p:nvPr/>
          </p:nvSpPr>
          <p:spPr>
            <a:xfrm>
              <a:off x="3597211" y="1744398"/>
              <a:ext cx="1277776" cy="1610261"/>
            </a:xfrm>
            <a:prstGeom prst="rect">
              <a:avLst/>
            </a:prstGeom>
            <a:noFill/>
            <a:ln w="25400" cap="flat" cmpd="sng">
              <a:solidFill>
                <a:srgbClr val="093356"/>
              </a:solidFill>
              <a:prstDash val="solid"/>
              <a:round/>
            </a:ln>
          </p:spPr>
        </p:sp>
        <p:sp>
          <p:nvSpPr>
            <p:cNvPr id="250" name="直线"/>
            <p:cNvSpPr>
              <a:spLocks/>
            </p:cNvSpPr>
            <p:nvPr/>
          </p:nvSpPr>
          <p:spPr>
            <a:xfrm>
              <a:off x="4031130" y="1729433"/>
              <a:ext cx="0" cy="1627763"/>
            </a:xfrm>
            <a:prstGeom prst="line">
              <a:avLst/>
            </a:prstGeom>
            <a:noFill/>
            <a:ln w="9525" cap="flat" cmpd="sng">
              <a:solidFill>
                <a:srgbClr val="002060"/>
              </a:solidFill>
              <a:prstDash val="solid"/>
              <a:round/>
            </a:ln>
          </p:spPr>
        </p:sp>
        <p:sp>
          <p:nvSpPr>
            <p:cNvPr id="251" name="直线"/>
            <p:cNvSpPr>
              <a:spLocks/>
            </p:cNvSpPr>
            <p:nvPr/>
          </p:nvSpPr>
          <p:spPr>
            <a:xfrm>
              <a:off x="4461273" y="1729433"/>
              <a:ext cx="0" cy="1610262"/>
            </a:xfrm>
            <a:prstGeom prst="line">
              <a:avLst/>
            </a:prstGeom>
            <a:noFill/>
            <a:ln w="9525" cap="flat" cmpd="sng">
              <a:solidFill>
                <a:srgbClr val="002060"/>
              </a:solidFill>
              <a:prstDash val="solid"/>
              <a:round/>
            </a:ln>
          </p:spPr>
        </p:sp>
        <p:sp>
          <p:nvSpPr>
            <p:cNvPr id="252" name="直线"/>
            <p:cNvSpPr>
              <a:spLocks/>
            </p:cNvSpPr>
            <p:nvPr/>
          </p:nvSpPr>
          <p:spPr>
            <a:xfrm>
              <a:off x="3603542" y="2136625"/>
              <a:ext cx="1277776" cy="0"/>
            </a:xfrm>
            <a:prstGeom prst="line">
              <a:avLst/>
            </a:prstGeom>
            <a:noFill/>
            <a:ln w="9525" cap="flat" cmpd="sng">
              <a:solidFill>
                <a:srgbClr val="002060"/>
              </a:solidFill>
              <a:prstDash val="solid"/>
              <a:round/>
            </a:ln>
          </p:spPr>
        </p:sp>
        <p:sp>
          <p:nvSpPr>
            <p:cNvPr id="253" name="直线"/>
            <p:cNvSpPr>
              <a:spLocks/>
            </p:cNvSpPr>
            <p:nvPr/>
          </p:nvSpPr>
          <p:spPr>
            <a:xfrm>
              <a:off x="3603542" y="2546902"/>
              <a:ext cx="1277776" cy="0"/>
            </a:xfrm>
            <a:prstGeom prst="line">
              <a:avLst/>
            </a:prstGeom>
            <a:noFill/>
            <a:ln w="9525" cap="flat" cmpd="sng">
              <a:solidFill>
                <a:srgbClr val="002060"/>
              </a:solidFill>
              <a:prstDash val="solid"/>
              <a:round/>
            </a:ln>
          </p:spPr>
        </p:sp>
        <p:sp>
          <p:nvSpPr>
            <p:cNvPr id="254" name="直线"/>
            <p:cNvSpPr>
              <a:spLocks/>
            </p:cNvSpPr>
            <p:nvPr/>
          </p:nvSpPr>
          <p:spPr>
            <a:xfrm>
              <a:off x="3603542" y="2938671"/>
              <a:ext cx="1277776" cy="0"/>
            </a:xfrm>
            <a:prstGeom prst="line">
              <a:avLst/>
            </a:prstGeom>
            <a:noFill/>
            <a:ln w="9525" cap="flat" cmpd="sng">
              <a:solidFill>
                <a:srgbClr val="002060"/>
              </a:solidFill>
              <a:prstDash val="solid"/>
              <a:round/>
            </a:ln>
          </p:spPr>
        </p:sp>
      </p:grpSp>
      <p:grpSp>
        <p:nvGrpSpPr>
          <p:cNvPr id="264" name="组合"/>
          <p:cNvGrpSpPr>
            <a:grpSpLocks/>
          </p:cNvGrpSpPr>
          <p:nvPr/>
        </p:nvGrpSpPr>
        <p:grpSpPr>
          <a:xfrm>
            <a:off x="5347705" y="2635863"/>
            <a:ext cx="1634284" cy="2076763"/>
            <a:chOff x="5347705" y="2635863"/>
            <a:chExt cx="1634284" cy="2076763"/>
          </a:xfrm>
        </p:grpSpPr>
        <p:pic>
          <p:nvPicPr>
            <p:cNvPr id="256" name="图片"/>
            <p:cNvPicPr>
              <a:picLocks noChangeAspect="1"/>
            </p:cNvPicPr>
            <p:nvPr/>
          </p:nvPicPr>
          <p:blipFill>
            <a:blip r:embed="rId4" cstate="print"/>
            <a:stretch>
              <a:fillRect/>
            </a:stretch>
          </p:blipFill>
          <p:spPr>
            <a:xfrm>
              <a:off x="5504516" y="2857792"/>
              <a:ext cx="1469415" cy="1854835"/>
            </a:xfrm>
            <a:prstGeom prst="rect">
              <a:avLst/>
            </a:prstGeom>
            <a:noFill/>
            <a:ln w="12700" cap="flat" cmpd="sng">
              <a:noFill/>
              <a:prstDash val="solid"/>
              <a:round/>
            </a:ln>
          </p:spPr>
        </p:pic>
        <p:grpSp>
          <p:nvGrpSpPr>
            <p:cNvPr id="263" name="组合"/>
            <p:cNvGrpSpPr>
              <a:grpSpLocks/>
            </p:cNvGrpSpPr>
            <p:nvPr/>
          </p:nvGrpSpPr>
          <p:grpSpPr>
            <a:xfrm>
              <a:off x="5347705" y="2635863"/>
              <a:ext cx="1634284" cy="2061027"/>
              <a:chOff x="5347705" y="2635863"/>
              <a:chExt cx="1634284" cy="2061027"/>
            </a:xfrm>
          </p:grpSpPr>
          <p:sp>
            <p:nvSpPr>
              <p:cNvPr id="257" name="矩形"/>
              <p:cNvSpPr>
                <a:spLocks/>
              </p:cNvSpPr>
              <p:nvPr/>
            </p:nvSpPr>
            <p:spPr>
              <a:xfrm>
                <a:off x="5347705" y="2654812"/>
                <a:ext cx="1626227" cy="2038867"/>
              </a:xfrm>
              <a:prstGeom prst="rect">
                <a:avLst/>
              </a:prstGeom>
              <a:noFill/>
              <a:ln w="25400" cap="flat" cmpd="sng">
                <a:solidFill>
                  <a:srgbClr val="FF0000"/>
                </a:solidFill>
                <a:prstDash val="solid"/>
                <a:round/>
              </a:ln>
            </p:spPr>
          </p:sp>
          <p:sp>
            <p:nvSpPr>
              <p:cNvPr id="258" name="直线"/>
              <p:cNvSpPr>
                <a:spLocks/>
              </p:cNvSpPr>
              <p:nvPr/>
            </p:nvSpPr>
            <p:spPr>
              <a:xfrm>
                <a:off x="5895671" y="2635863"/>
                <a:ext cx="0" cy="2061027"/>
              </a:xfrm>
              <a:prstGeom prst="line">
                <a:avLst/>
              </a:prstGeom>
              <a:noFill/>
              <a:ln w="9525" cap="flat" cmpd="sng">
                <a:solidFill>
                  <a:srgbClr val="FF0000"/>
                </a:solidFill>
                <a:prstDash val="solid"/>
                <a:round/>
              </a:ln>
            </p:spPr>
          </p:sp>
          <p:sp>
            <p:nvSpPr>
              <p:cNvPr id="259" name="直线"/>
              <p:cNvSpPr>
                <a:spLocks/>
              </p:cNvSpPr>
              <p:nvPr/>
            </p:nvSpPr>
            <p:spPr>
              <a:xfrm>
                <a:off x="6466749" y="2635863"/>
                <a:ext cx="0" cy="2038867"/>
              </a:xfrm>
              <a:prstGeom prst="line">
                <a:avLst/>
              </a:prstGeom>
              <a:noFill/>
              <a:ln w="9525" cap="flat" cmpd="sng">
                <a:solidFill>
                  <a:srgbClr val="FF0000"/>
                </a:solidFill>
                <a:prstDash val="solid"/>
                <a:round/>
              </a:ln>
            </p:spPr>
          </p:sp>
          <p:sp>
            <p:nvSpPr>
              <p:cNvPr id="260" name="直线"/>
              <p:cNvSpPr>
                <a:spLocks/>
              </p:cNvSpPr>
              <p:nvPr/>
            </p:nvSpPr>
            <p:spPr>
              <a:xfrm>
                <a:off x="5355762" y="3151439"/>
                <a:ext cx="1626227" cy="0"/>
              </a:xfrm>
              <a:prstGeom prst="line">
                <a:avLst/>
              </a:prstGeom>
              <a:noFill/>
              <a:ln w="9525" cap="flat" cmpd="sng">
                <a:solidFill>
                  <a:srgbClr val="FF0000"/>
                </a:solidFill>
                <a:prstDash val="solid"/>
                <a:round/>
              </a:ln>
            </p:spPr>
          </p:sp>
          <p:sp>
            <p:nvSpPr>
              <p:cNvPr id="261" name="直线"/>
              <p:cNvSpPr>
                <a:spLocks/>
              </p:cNvSpPr>
              <p:nvPr/>
            </p:nvSpPr>
            <p:spPr>
              <a:xfrm>
                <a:off x="5355762" y="3670920"/>
                <a:ext cx="1626227" cy="0"/>
              </a:xfrm>
              <a:prstGeom prst="line">
                <a:avLst/>
              </a:prstGeom>
              <a:noFill/>
              <a:ln w="9525" cap="flat" cmpd="sng">
                <a:solidFill>
                  <a:srgbClr val="FF0000"/>
                </a:solidFill>
                <a:prstDash val="solid"/>
                <a:round/>
              </a:ln>
            </p:spPr>
          </p:sp>
          <p:sp>
            <p:nvSpPr>
              <p:cNvPr id="262" name="直线"/>
              <p:cNvSpPr>
                <a:spLocks/>
              </p:cNvSpPr>
              <p:nvPr/>
            </p:nvSpPr>
            <p:spPr>
              <a:xfrm>
                <a:off x="5355762" y="4166966"/>
                <a:ext cx="1626227" cy="0"/>
              </a:xfrm>
              <a:prstGeom prst="line">
                <a:avLst/>
              </a:prstGeom>
              <a:noFill/>
              <a:ln w="9525" cap="flat" cmpd="sng">
                <a:solidFill>
                  <a:srgbClr val="FF0000"/>
                </a:solidFill>
                <a:prstDash val="solid"/>
                <a:round/>
              </a:ln>
            </p:spPr>
          </p:sp>
        </p:grpSp>
      </p:grpSp>
      <p:grpSp>
        <p:nvGrpSpPr>
          <p:cNvPr id="273" name="组合"/>
          <p:cNvGrpSpPr>
            <a:grpSpLocks/>
          </p:cNvGrpSpPr>
          <p:nvPr/>
        </p:nvGrpSpPr>
        <p:grpSpPr>
          <a:xfrm>
            <a:off x="7285607" y="2635863"/>
            <a:ext cx="1598743" cy="2061027"/>
            <a:chOff x="7285607" y="2635863"/>
            <a:chExt cx="1598743" cy="2061027"/>
          </a:xfrm>
        </p:grpSpPr>
        <p:pic>
          <p:nvPicPr>
            <p:cNvPr id="265" name="图片"/>
            <p:cNvPicPr>
              <a:picLocks noChangeAspect="1"/>
            </p:cNvPicPr>
            <p:nvPr/>
          </p:nvPicPr>
          <p:blipFill>
            <a:blip r:embed="rId5" cstate="print"/>
            <a:stretch>
              <a:fillRect/>
            </a:stretch>
          </p:blipFill>
          <p:spPr>
            <a:xfrm>
              <a:off x="7364066" y="2780849"/>
              <a:ext cx="1505355" cy="1893880"/>
            </a:xfrm>
            <a:prstGeom prst="rect">
              <a:avLst/>
            </a:prstGeom>
            <a:noFill/>
            <a:ln w="12700" cap="flat" cmpd="sng">
              <a:noFill/>
              <a:prstDash val="solid"/>
              <a:miter/>
            </a:ln>
          </p:spPr>
        </p:pic>
        <p:grpSp>
          <p:nvGrpSpPr>
            <p:cNvPr id="272" name="组合"/>
            <p:cNvGrpSpPr>
              <a:grpSpLocks/>
            </p:cNvGrpSpPr>
            <p:nvPr/>
          </p:nvGrpSpPr>
          <p:grpSpPr>
            <a:xfrm>
              <a:off x="7285607" y="2635863"/>
              <a:ext cx="1598743" cy="2061027"/>
              <a:chOff x="7285607" y="2635863"/>
              <a:chExt cx="1598743" cy="2061027"/>
            </a:xfrm>
          </p:grpSpPr>
          <p:sp>
            <p:nvSpPr>
              <p:cNvPr id="266" name="矩形"/>
              <p:cNvSpPr>
                <a:spLocks/>
              </p:cNvSpPr>
              <p:nvPr/>
            </p:nvSpPr>
            <p:spPr>
              <a:xfrm>
                <a:off x="7285607" y="2654812"/>
                <a:ext cx="1590861" cy="2038867"/>
              </a:xfrm>
              <a:prstGeom prst="rect">
                <a:avLst/>
              </a:prstGeom>
              <a:noFill/>
              <a:ln w="25400" cap="flat" cmpd="sng">
                <a:solidFill>
                  <a:srgbClr val="FF0000"/>
                </a:solidFill>
                <a:prstDash val="solid"/>
                <a:round/>
              </a:ln>
            </p:spPr>
          </p:sp>
          <p:sp>
            <p:nvSpPr>
              <p:cNvPr id="267" name="直线"/>
              <p:cNvSpPr>
                <a:spLocks/>
              </p:cNvSpPr>
              <p:nvPr/>
            </p:nvSpPr>
            <p:spPr>
              <a:xfrm>
                <a:off x="7825846" y="2635863"/>
                <a:ext cx="0" cy="2061027"/>
              </a:xfrm>
              <a:prstGeom prst="line">
                <a:avLst/>
              </a:prstGeom>
              <a:noFill/>
              <a:ln w="9525" cap="flat" cmpd="sng">
                <a:solidFill>
                  <a:srgbClr val="FF0000"/>
                </a:solidFill>
                <a:prstDash val="solid"/>
                <a:round/>
              </a:ln>
            </p:spPr>
          </p:sp>
          <p:sp>
            <p:nvSpPr>
              <p:cNvPr id="268" name="直线"/>
              <p:cNvSpPr>
                <a:spLocks/>
              </p:cNvSpPr>
              <p:nvPr/>
            </p:nvSpPr>
            <p:spPr>
              <a:xfrm>
                <a:off x="8361385" y="2635863"/>
                <a:ext cx="0" cy="2038867"/>
              </a:xfrm>
              <a:prstGeom prst="line">
                <a:avLst/>
              </a:prstGeom>
              <a:noFill/>
              <a:ln w="9525" cap="flat" cmpd="sng">
                <a:solidFill>
                  <a:srgbClr val="FF0000"/>
                </a:solidFill>
                <a:prstDash val="solid"/>
                <a:round/>
              </a:ln>
            </p:spPr>
          </p:sp>
          <p:sp>
            <p:nvSpPr>
              <p:cNvPr id="269" name="直线"/>
              <p:cNvSpPr>
                <a:spLocks/>
              </p:cNvSpPr>
              <p:nvPr/>
            </p:nvSpPr>
            <p:spPr>
              <a:xfrm>
                <a:off x="7293489" y="3151439"/>
                <a:ext cx="1590861" cy="0"/>
              </a:xfrm>
              <a:prstGeom prst="line">
                <a:avLst/>
              </a:prstGeom>
              <a:noFill/>
              <a:ln w="9525" cap="flat" cmpd="sng">
                <a:solidFill>
                  <a:srgbClr val="FF0000"/>
                </a:solidFill>
                <a:prstDash val="solid"/>
                <a:round/>
              </a:ln>
            </p:spPr>
          </p:sp>
          <p:sp>
            <p:nvSpPr>
              <p:cNvPr id="270" name="直线"/>
              <p:cNvSpPr>
                <a:spLocks/>
              </p:cNvSpPr>
              <p:nvPr/>
            </p:nvSpPr>
            <p:spPr>
              <a:xfrm>
                <a:off x="7293489" y="3670920"/>
                <a:ext cx="1590861" cy="0"/>
              </a:xfrm>
              <a:prstGeom prst="line">
                <a:avLst/>
              </a:prstGeom>
              <a:noFill/>
              <a:ln w="9525" cap="flat" cmpd="sng">
                <a:solidFill>
                  <a:srgbClr val="FF0000"/>
                </a:solidFill>
                <a:prstDash val="solid"/>
                <a:round/>
              </a:ln>
            </p:spPr>
          </p:sp>
          <p:sp>
            <p:nvSpPr>
              <p:cNvPr id="271" name="直线"/>
              <p:cNvSpPr>
                <a:spLocks/>
              </p:cNvSpPr>
              <p:nvPr/>
            </p:nvSpPr>
            <p:spPr>
              <a:xfrm>
                <a:off x="7293489" y="4166966"/>
                <a:ext cx="1590861" cy="0"/>
              </a:xfrm>
              <a:prstGeom prst="line">
                <a:avLst/>
              </a:prstGeom>
              <a:noFill/>
              <a:ln w="9525" cap="flat" cmpd="sng">
                <a:solidFill>
                  <a:srgbClr val="FF0000"/>
                </a:solidFill>
                <a:prstDash val="solid"/>
                <a:round/>
              </a:ln>
            </p:spPr>
          </p:sp>
        </p:grpSp>
      </p:grpSp>
      <p:pic>
        <p:nvPicPr>
          <p:cNvPr id="274" name="图片"/>
          <p:cNvPicPr>
            <a:picLocks/>
          </p:cNvPicPr>
          <p:nvPr/>
        </p:nvPicPr>
        <p:blipFill>
          <a:blip r:embed="rId6" cstate="print"/>
          <a:srcRect t="7519"/>
          <a:stretch>
            <a:fillRect/>
          </a:stretch>
        </p:blipFill>
        <p:spPr>
          <a:xfrm>
            <a:off x="3557581" y="3397850"/>
            <a:ext cx="1302403" cy="1640657"/>
          </a:xfrm>
          <a:prstGeom prst="rect">
            <a:avLst/>
          </a:prstGeom>
          <a:noFill/>
          <a:ln w="12700" cap="flat" cmpd="sng">
            <a:noFill/>
            <a:prstDash val="solid"/>
            <a:miter/>
          </a:ln>
        </p:spPr>
      </p:pic>
      <p:sp>
        <p:nvSpPr>
          <p:cNvPr id="275" name="矩形"/>
          <p:cNvSpPr>
            <a:spLocks/>
          </p:cNvSpPr>
          <p:nvPr/>
        </p:nvSpPr>
        <p:spPr>
          <a:xfrm>
            <a:off x="432683" y="3804703"/>
            <a:ext cx="2777290" cy="646330"/>
          </a:xfrm>
          <a:prstGeom prst="rect">
            <a:avLst/>
          </a:prstGeom>
          <a:solidFill>
            <a:srgbClr val="CDEDFB"/>
          </a:solidFill>
          <a:ln w="25400" cap="flat" cmpd="sng">
            <a:solidFill>
              <a:srgbClr val="0B4272"/>
            </a:solidFill>
            <a:prstDash val="solid"/>
            <a:round/>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None/>
            </a:pPr>
            <a:r>
              <a:rPr lang="en-US" altLang="zh-CN" sz="1800" b="0" i="0" u="none" strike="noStrike" kern="0" cap="none" spc="0" baseline="0">
                <a:solidFill>
                  <a:srgbClr val="102144"/>
                </a:solidFill>
                <a:latin typeface="Times New Roman" pitchFamily="18" charset="0"/>
                <a:ea typeface="宋体" charset="0"/>
                <a:cs typeface="Times New Roman" pitchFamily="18" charset="0"/>
                <a:sym typeface="Arial" charset="0"/>
              </a:rPr>
              <a:t>Bước 4: Vẽ màu hoàn thiện sản phẩm.</a:t>
            </a:r>
            <a:endParaRPr lang="zh-CN" altLang="en-US" sz="1800" b="0" i="0" u="none" strike="noStrike" kern="0" cap="none" spc="0" baseline="0">
              <a:solidFill>
                <a:srgbClr val="102144"/>
              </a:solidFill>
              <a:latin typeface="Times New Roman" pitchFamily="18" charset="0"/>
              <a:ea typeface="宋体" charset="0"/>
              <a:cs typeface="Times New Roman" pitchFamily="18" charset="0"/>
              <a:sym typeface="Arial" charset="0"/>
            </a:endParaRPr>
          </a:p>
        </p:txBody>
      </p:sp>
    </p:spTree>
    <p:extLst>
      <p:ext uri="{BB962C8B-B14F-4D97-AF65-F5344CB8AC3E}">
        <p14:creationId xmlns:p14="http://schemas.microsoft.com/office/powerpoint/2010/main" val="10109284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barn(inVertical)">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barn(inVertical)">
                                      <p:cBhvr>
                                        <p:cTn id="12" dur="500"/>
                                        <p:tgtEl>
                                          <p:spTgt spid="2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barn(inVertical)">
                                      <p:cBhvr>
                                        <p:cTn id="17" dur="500"/>
                                        <p:tgtEl>
                                          <p:spTgt spid="2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barn(inVertical)">
                                      <p:cBhvr>
                                        <p:cTn id="22" dur="500"/>
                                        <p:tgtEl>
                                          <p:spTgt spid="2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barn(inVertical)">
                                      <p:cBhvr>
                                        <p:cTn id="27" dur="500"/>
                                        <p:tgtEl>
                                          <p:spTgt spid="24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8"/>
                                        </p:tgtEl>
                                        <p:attrNameLst>
                                          <p:attrName>style.visibility</p:attrName>
                                        </p:attrNameLst>
                                      </p:cBhvr>
                                      <p:to>
                                        <p:strVal val="visible"/>
                                      </p:to>
                                    </p:set>
                                    <p:animEffect transition="in" filter="box(in)">
                                      <p:cBhvr>
                                        <p:cTn id="32" dur="2000"/>
                                        <p:tgtEl>
                                          <p:spTgt spid="24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box(in)">
                                      <p:cBhvr>
                                        <p:cTn id="37" dur="2000"/>
                                        <p:tgtEl>
                                          <p:spTgt spid="2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0"/>
                                        </p:tgtEl>
                                        <p:attrNameLst>
                                          <p:attrName>style.visibility</p:attrName>
                                        </p:attrNameLst>
                                      </p:cBhvr>
                                      <p:to>
                                        <p:strVal val="visible"/>
                                      </p:to>
                                    </p:set>
                                    <p:animEffect transition="in" filter="barn(inVertical)">
                                      <p:cBhvr>
                                        <p:cTn id="42" dur="500"/>
                                        <p:tgtEl>
                                          <p:spTgt spid="2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240">
                                            <p:txEl>
                                              <p:pRg st="0" end="0"/>
                                            </p:txEl>
                                          </p:spTgt>
                                        </p:tgtEl>
                                        <p:attrNameLst>
                                          <p:attrName>style.visibility</p:attrName>
                                        </p:attrNameLst>
                                      </p:cBhvr>
                                      <p:to>
                                        <p:strVal val="visible"/>
                                      </p:to>
                                    </p:set>
                                    <p:animEffect transition="in" filter="randombar(horizontal)">
                                      <p:cBhvr>
                                        <p:cTn id="47" dur="500"/>
                                        <p:tgtEl>
                                          <p:spTgt spid="24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randombar(horizontal)">
                                      <p:cBhvr>
                                        <p:cTn id="52" dur="500"/>
                                        <p:tgtEl>
                                          <p:spTgt spid="2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240">
                                            <p:txEl>
                                              <p:pRg st="1" end="1"/>
                                            </p:txEl>
                                          </p:spTgt>
                                        </p:tgtEl>
                                        <p:attrNameLst>
                                          <p:attrName>style.visibility</p:attrName>
                                        </p:attrNameLst>
                                      </p:cBhvr>
                                      <p:to>
                                        <p:strVal val="visible"/>
                                      </p:to>
                                    </p:set>
                                    <p:animEffect transition="in" filter="randombar(horizontal)">
                                      <p:cBhvr>
                                        <p:cTn id="57" dur="500"/>
                                        <p:tgtEl>
                                          <p:spTgt spid="240">
                                            <p:txEl>
                                              <p:pRg st="1" end="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73"/>
                                        </p:tgtEl>
                                        <p:attrNameLst>
                                          <p:attrName>style.visibility</p:attrName>
                                        </p:attrNameLst>
                                      </p:cBhvr>
                                      <p:to>
                                        <p:strVal val="visible"/>
                                      </p:to>
                                    </p:set>
                                    <p:animEffect transition="in" filter="randombar(horizontal)">
                                      <p:cBhvr>
                                        <p:cTn id="62" dur="500"/>
                                        <p:tgtEl>
                                          <p:spTgt spid="27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75"/>
                                        </p:tgtEl>
                                        <p:attrNameLst>
                                          <p:attrName>style.visibility</p:attrName>
                                        </p:attrNameLst>
                                      </p:cBhvr>
                                      <p:to>
                                        <p:strVal val="visible"/>
                                      </p:to>
                                    </p:set>
                                    <p:animEffect transition="in" filter="barn(inVertical)">
                                      <p:cBhvr>
                                        <p:cTn id="67" dur="500"/>
                                        <p:tgtEl>
                                          <p:spTgt spid="27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74"/>
                                        </p:tgtEl>
                                        <p:attrNameLst>
                                          <p:attrName>style.visibility</p:attrName>
                                        </p:attrNameLst>
                                      </p:cBhvr>
                                      <p:to>
                                        <p:strVal val="visible"/>
                                      </p:to>
                                    </p:set>
                                    <p:animEffect transition="in" filter="barn(inVertical)">
                                      <p:cBhvr>
                                        <p:cTn id="72"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237" grpId="0"/>
      <p:bldP spid="239" grpId="0" animBg="1"/>
      <p:bldP spid="240" grpId="0" animBg="1"/>
      <p:bldP spid="248" grpId="0" animBg="1"/>
      <p:bldP spid="255" grpId="0" animBg="1"/>
      <p:bldP spid="264" grpId="0" animBg="1"/>
      <p:bldP spid="273" grpId="0" animBg="1"/>
      <p:bldP spid="2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文本框"/>
          <p:cNvSpPr>
            <a:spLocks noGrp="1"/>
          </p:cNvSpPr>
          <p:nvPr>
            <p:ph type="sldNum"/>
          </p:nvPr>
        </p:nvSpPr>
        <p:spPr>
          <a:xfrm>
            <a:off x="7565809" y="4749851"/>
            <a:ext cx="548700" cy="393599"/>
          </a:xfrm>
          <a:prstGeom prst="rect">
            <a:avLst/>
          </a:prstGeom>
          <a:noFill/>
          <a:ln cap="flat" cmpd="sng">
            <a:noFill/>
            <a:prstDash val="solid"/>
            <a:miter/>
          </a:ln>
        </p:spPr>
        <p:txBody>
          <a:bodyPr vert="horz" wrap="square" lIns="91440" tIns="45720" rIns="91440" bIns="45720"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17</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sp>
        <p:nvSpPr>
          <p:cNvPr id="279" name="矩形"/>
          <p:cNvSpPr>
            <a:spLocks/>
          </p:cNvSpPr>
          <p:nvPr/>
        </p:nvSpPr>
        <p:spPr>
          <a:xfrm>
            <a:off x="2433232" y="116237"/>
            <a:ext cx="2874937" cy="45339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1" i="0" u="none" strike="noStrike" kern="0" cap="none" spc="0" baseline="0">
                <a:solidFill>
                  <a:srgbClr val="0B4272"/>
                </a:solidFill>
                <a:latin typeface="Times New Roman" pitchFamily="18" charset="0"/>
                <a:ea typeface="Arial" charset="0"/>
                <a:cs typeface="Times New Roman" pitchFamily="18" charset="0"/>
                <a:sym typeface="Arial" charset="0"/>
              </a:rPr>
              <a:t>MỘT SỐ CÁCH VẼ </a:t>
            </a:r>
            <a:endParaRPr lang="zh-CN" altLang="en-US" sz="2400" b="1"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pic>
        <p:nvPicPr>
          <p:cNvPr id="280" name="图片" descr="https://i.pinimg.com/564x/c6/c6/55/c6c65568cd1980edc6ae5a14eada12dc.jpg"/>
          <p:cNvPicPr>
            <a:picLocks/>
          </p:cNvPicPr>
          <p:nvPr/>
        </p:nvPicPr>
        <p:blipFill>
          <a:blip r:embed="rId2" cstate="print"/>
          <a:stretch>
            <a:fillRect/>
          </a:stretch>
        </p:blipFill>
        <p:spPr>
          <a:xfrm>
            <a:off x="290091" y="562662"/>
            <a:ext cx="3626329" cy="4561053"/>
          </a:xfrm>
          <a:prstGeom prst="rect">
            <a:avLst/>
          </a:prstGeom>
          <a:noFill/>
          <a:ln w="12700" cap="flat" cmpd="sng">
            <a:noFill/>
            <a:prstDash val="solid"/>
            <a:round/>
          </a:ln>
        </p:spPr>
      </p:pic>
      <p:grpSp>
        <p:nvGrpSpPr>
          <p:cNvPr id="289" name="组合"/>
          <p:cNvGrpSpPr>
            <a:grpSpLocks/>
          </p:cNvGrpSpPr>
          <p:nvPr/>
        </p:nvGrpSpPr>
        <p:grpSpPr>
          <a:xfrm>
            <a:off x="4142436" y="608381"/>
            <a:ext cx="3834249" cy="4339992"/>
            <a:chOff x="4142436" y="608381"/>
            <a:chExt cx="3834249" cy="4339992"/>
          </a:xfrm>
        </p:grpSpPr>
        <p:pic>
          <p:nvPicPr>
            <p:cNvPr id="281" name="图片"/>
            <p:cNvPicPr>
              <a:picLocks noChangeAspect="1"/>
            </p:cNvPicPr>
            <p:nvPr/>
          </p:nvPicPr>
          <p:blipFill>
            <a:blip r:embed="rId3" cstate="print"/>
            <a:srcRect t="9617"/>
            <a:stretch>
              <a:fillRect/>
            </a:stretch>
          </p:blipFill>
          <p:spPr>
            <a:xfrm>
              <a:off x="6768910" y="3598452"/>
              <a:ext cx="1204113" cy="1349922"/>
            </a:xfrm>
            <a:prstGeom prst="rect">
              <a:avLst/>
            </a:prstGeom>
            <a:noFill/>
            <a:ln w="12700" cap="flat" cmpd="sng">
              <a:noFill/>
              <a:prstDash val="solid"/>
              <a:miter/>
            </a:ln>
          </p:spPr>
        </p:pic>
        <p:grpSp>
          <p:nvGrpSpPr>
            <p:cNvPr id="284" name="组合"/>
            <p:cNvGrpSpPr>
              <a:grpSpLocks/>
            </p:cNvGrpSpPr>
            <p:nvPr/>
          </p:nvGrpSpPr>
          <p:grpSpPr>
            <a:xfrm>
              <a:off x="4207283" y="608381"/>
              <a:ext cx="3765741" cy="2855827"/>
              <a:chOff x="4207283" y="608381"/>
              <a:chExt cx="3765741" cy="2855827"/>
            </a:xfrm>
          </p:grpSpPr>
          <p:pic>
            <p:nvPicPr>
              <p:cNvPr id="282" name="图片"/>
              <p:cNvPicPr>
                <a:picLocks noChangeAspect="1"/>
              </p:cNvPicPr>
              <p:nvPr/>
            </p:nvPicPr>
            <p:blipFill>
              <a:blip r:embed="rId4" cstate="print"/>
              <a:srcRect l="2233" t="6980" r="1959" b="7680"/>
              <a:stretch>
                <a:fillRect/>
              </a:stretch>
            </p:blipFill>
            <p:spPr>
              <a:xfrm>
                <a:off x="4207283" y="2047401"/>
                <a:ext cx="3765741" cy="1416807"/>
              </a:xfrm>
              <a:prstGeom prst="rect">
                <a:avLst/>
              </a:prstGeom>
              <a:noFill/>
              <a:ln w="12700" cap="flat" cmpd="sng">
                <a:noFill/>
                <a:prstDash val="solid"/>
                <a:miter/>
              </a:ln>
            </p:spPr>
          </p:pic>
          <p:sp>
            <p:nvSpPr>
              <p:cNvPr id="283" name="矩形"/>
              <p:cNvSpPr>
                <a:spLocks/>
              </p:cNvSpPr>
              <p:nvPr/>
            </p:nvSpPr>
            <p:spPr>
              <a:xfrm>
                <a:off x="4207283" y="608381"/>
                <a:ext cx="3765741" cy="1448489"/>
              </a:xfrm>
              <a:prstGeom prst="rect">
                <a:avLst/>
              </a:prstGeom>
              <a:noFill/>
              <a:ln w="25400" cap="flat" cmpd="sng">
                <a:solidFill>
                  <a:srgbClr val="14151A"/>
                </a:solidFill>
                <a:prstDash val="solid"/>
                <a:round/>
              </a:ln>
            </p:spPr>
          </p:sp>
        </p:grpSp>
        <p:pic>
          <p:nvPicPr>
            <p:cNvPr id="285" name="图片"/>
            <p:cNvPicPr>
              <a:picLocks noChangeAspect="1"/>
            </p:cNvPicPr>
            <p:nvPr/>
          </p:nvPicPr>
          <p:blipFill>
            <a:blip r:embed="rId5" cstate="print"/>
            <a:srcRect l="1800" t="7332" r="2446" b="6164"/>
            <a:stretch>
              <a:fillRect/>
            </a:stretch>
          </p:blipFill>
          <p:spPr>
            <a:xfrm>
              <a:off x="4275013" y="651295"/>
              <a:ext cx="3665586" cy="1362663"/>
            </a:xfrm>
            <a:prstGeom prst="rect">
              <a:avLst/>
            </a:prstGeom>
            <a:noFill/>
            <a:ln w="12700" cap="flat" cmpd="sng">
              <a:noFill/>
              <a:prstDash val="solid"/>
              <a:miter/>
            </a:ln>
          </p:spPr>
        </p:pic>
        <p:pic>
          <p:nvPicPr>
            <p:cNvPr id="286" name="图片"/>
            <p:cNvPicPr>
              <a:picLocks noChangeAspect="1"/>
            </p:cNvPicPr>
            <p:nvPr/>
          </p:nvPicPr>
          <p:blipFill>
            <a:blip r:embed="rId6" cstate="print"/>
            <a:srcRect l="1359" t="5334" r="2395" b="5482"/>
            <a:stretch>
              <a:fillRect/>
            </a:stretch>
          </p:blipFill>
          <p:spPr>
            <a:xfrm>
              <a:off x="4142436" y="3472720"/>
              <a:ext cx="2577738" cy="1416807"/>
            </a:xfrm>
            <a:prstGeom prst="rect">
              <a:avLst/>
            </a:prstGeom>
            <a:noFill/>
            <a:ln w="12700" cap="flat" cmpd="sng">
              <a:noFill/>
              <a:prstDash val="solid"/>
              <a:miter/>
            </a:ln>
          </p:spPr>
        </p:pic>
        <p:sp>
          <p:nvSpPr>
            <p:cNvPr id="287" name="矩形"/>
            <p:cNvSpPr>
              <a:spLocks/>
            </p:cNvSpPr>
            <p:nvPr/>
          </p:nvSpPr>
          <p:spPr>
            <a:xfrm>
              <a:off x="4210944" y="2056871"/>
              <a:ext cx="3765741" cy="1407338"/>
            </a:xfrm>
            <a:prstGeom prst="rect">
              <a:avLst/>
            </a:prstGeom>
            <a:noFill/>
            <a:ln w="25400" cap="flat" cmpd="sng">
              <a:solidFill>
                <a:srgbClr val="14151A"/>
              </a:solidFill>
              <a:prstDash val="solid"/>
              <a:round/>
            </a:ln>
          </p:spPr>
        </p:sp>
        <p:sp>
          <p:nvSpPr>
            <p:cNvPr id="288" name="矩形"/>
            <p:cNvSpPr>
              <a:spLocks/>
            </p:cNvSpPr>
            <p:nvPr/>
          </p:nvSpPr>
          <p:spPr>
            <a:xfrm>
              <a:off x="4207283" y="3474030"/>
              <a:ext cx="3765741" cy="1448489"/>
            </a:xfrm>
            <a:prstGeom prst="rect">
              <a:avLst/>
            </a:prstGeom>
            <a:noFill/>
            <a:ln w="25400" cap="flat" cmpd="sng">
              <a:solidFill>
                <a:srgbClr val="14151A"/>
              </a:solidFill>
              <a:prstDash val="solid"/>
              <a:round/>
            </a:ln>
          </p:spPr>
        </p:sp>
      </p:grpSp>
    </p:spTree>
    <p:extLst>
      <p:ext uri="{BB962C8B-B14F-4D97-AF65-F5344CB8AC3E}">
        <p14:creationId xmlns:p14="http://schemas.microsoft.com/office/powerpoint/2010/main" val="1453983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barn(inVertical)">
                                      <p:cBhvr>
                                        <p:cTn id="7" dur="5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barn(inVertical)">
                                      <p:cBhvr>
                                        <p:cTn id="12" dur="50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9"/>
                                        </p:tgtEl>
                                        <p:attrNameLst>
                                          <p:attrName>style.visibility</p:attrName>
                                        </p:attrNameLst>
                                      </p:cBhvr>
                                      <p:to>
                                        <p:strVal val="visible"/>
                                      </p:to>
                                    </p:set>
                                    <p:animEffect transition="in" filter="barn(inVertical)">
                                      <p:cBhvr>
                                        <p:cTn id="17"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P spid="2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 name="云形"/>
          <p:cNvSpPr>
            <a:spLocks/>
          </p:cNvSpPr>
          <p:nvPr/>
        </p:nvSpPr>
        <p:spPr>
          <a:xfrm>
            <a:off x="3175825" y="643890"/>
            <a:ext cx="1733059" cy="1425547"/>
          </a:xfrm>
          <a:prstGeom prst="cloud">
            <a:avLst/>
          </a:prstGeom>
          <a:solidFill>
            <a:schemeClr val="bg1"/>
          </a:solidFill>
          <a:ln w="25400" cap="flat" cmpd="sng">
            <a:noFill/>
            <a:prstDash val="solid"/>
            <a:round/>
          </a:ln>
        </p:spPr>
      </p:sp>
      <p:sp>
        <p:nvSpPr>
          <p:cNvPr id="291" name="文本框"/>
          <p:cNvSpPr>
            <a:spLocks noGrp="1"/>
          </p:cNvSpPr>
          <p:nvPr>
            <p:ph type="ctrTitle"/>
          </p:nvPr>
        </p:nvSpPr>
        <p:spPr>
          <a:xfrm>
            <a:off x="3632086" y="747340"/>
            <a:ext cx="892744" cy="1159800"/>
          </a:xfrm>
          <a:prstGeom prst="rect">
            <a:avLst/>
          </a:prstGeom>
          <a:noFill/>
          <a:ln w="12700" cap="flat" cmpd="sng">
            <a:noFill/>
            <a:prstDash val="solid"/>
            <a:miter/>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6000" b="0" i="0" u="none" strike="noStrike" kern="0" cap="none" spc="0" baseline="0">
                <a:solidFill>
                  <a:srgbClr val="96DD3A"/>
                </a:solidFill>
                <a:latin typeface="Goudy Stout" pitchFamily="18" charset="0"/>
                <a:ea typeface="Arial" charset="0"/>
                <a:cs typeface="Lucida Sans"/>
              </a:rPr>
              <a:t>3</a:t>
            </a:r>
            <a:endParaRPr lang="zh-CN" altLang="en-US" sz="6000" b="0" i="0" u="none" strike="noStrike" kern="0" cap="none" spc="0" baseline="0">
              <a:solidFill>
                <a:srgbClr val="96DD3A"/>
              </a:solidFill>
              <a:latin typeface="Goudy Stout" pitchFamily="18" charset="0"/>
              <a:ea typeface="Arial" charset="0"/>
              <a:cs typeface="Lucida Sans"/>
            </a:endParaRPr>
          </a:p>
        </p:txBody>
      </p:sp>
      <p:sp>
        <p:nvSpPr>
          <p:cNvPr id="292" name="文本框"/>
          <p:cNvSpPr>
            <a:spLocks noGrp="1"/>
          </p:cNvSpPr>
          <p:nvPr>
            <p:ph type="subTitle"/>
          </p:nvPr>
        </p:nvSpPr>
        <p:spPr>
          <a:xfrm>
            <a:off x="1108835" y="2017151"/>
            <a:ext cx="6619622" cy="755692"/>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600"/>
              </a:spcBef>
              <a:spcAft>
                <a:spcPts val="0"/>
              </a:spcAft>
              <a:buNone/>
            </a:pPr>
            <a:r>
              <a:rPr lang="en-US" altLang="zh-CN" sz="4000" b="1" i="0" u="none" strike="noStrike" kern="0" cap="none" spc="0" baseline="0">
                <a:solidFill>
                  <a:srgbClr val="FFFFFF"/>
                </a:solidFill>
                <a:latin typeface="Times New Roman" pitchFamily="18" charset="0"/>
                <a:ea typeface="Arial" charset="0"/>
                <a:cs typeface="Times New Roman" pitchFamily="18" charset="0"/>
              </a:rPr>
              <a:t>LUYỆN TẬP – SÁNG TẠO</a:t>
            </a:r>
            <a:endParaRPr lang="zh-CN" altLang="en-US" sz="4000" b="1" i="0" u="none" strike="noStrike" kern="0" cap="none" spc="0" baseline="0">
              <a:solidFill>
                <a:srgbClr val="FFFFFF"/>
              </a:solidFill>
              <a:latin typeface="Times New Roman" pitchFamily="18" charset="0"/>
              <a:ea typeface="Arial" charset="0"/>
              <a:cs typeface="Times New Roman" pitchFamily="18" charset="0"/>
            </a:endParaRPr>
          </a:p>
        </p:txBody>
      </p:sp>
      <p:sp>
        <p:nvSpPr>
          <p:cNvPr id="293" name="曲线"/>
          <p:cNvSpPr>
            <a:spLocks/>
          </p:cNvSpPr>
          <p:nvPr/>
        </p:nvSpPr>
        <p:spPr>
          <a:xfrm>
            <a:off x="7509854" y="1016840"/>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2"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8" y="18132"/>
                </a:lnTo>
                <a:lnTo>
                  <a:pt x="10556" y="18097"/>
                </a:lnTo>
                <a:lnTo>
                  <a:pt x="11043" y="18097"/>
                </a:lnTo>
                <a:lnTo>
                  <a:pt x="11321"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7"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grpSp>
        <p:nvGrpSpPr>
          <p:cNvPr id="296" name="组合"/>
          <p:cNvGrpSpPr>
            <a:grpSpLocks/>
          </p:cNvGrpSpPr>
          <p:nvPr/>
        </p:nvGrpSpPr>
        <p:grpSpPr>
          <a:xfrm rot="2574712">
            <a:off x="6959667" y="57822"/>
            <a:ext cx="889789" cy="985185"/>
            <a:chOff x="6959667" y="57822"/>
            <a:chExt cx="889789" cy="985185"/>
          </a:xfrm>
        </p:grpSpPr>
        <p:sp>
          <p:nvSpPr>
            <p:cNvPr id="294" name="曲线"/>
            <p:cNvSpPr>
              <a:spLocks/>
            </p:cNvSpPr>
            <p:nvPr/>
          </p:nvSpPr>
          <p:spPr>
            <a:xfrm>
              <a:off x="7294344" y="428357"/>
              <a:ext cx="460826" cy="510261"/>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295" name="曲线"/>
            <p:cNvSpPr>
              <a:spLocks/>
            </p:cNvSpPr>
            <p:nvPr/>
          </p:nvSpPr>
          <p:spPr>
            <a:xfrm>
              <a:off x="6959667" y="57822"/>
              <a:ext cx="889789" cy="985185"/>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297" name="曲线"/>
          <p:cNvSpPr>
            <a:spLocks/>
          </p:cNvSpPr>
          <p:nvPr/>
        </p:nvSpPr>
        <p:spPr>
          <a:xfrm rot="2467125">
            <a:off x="6866242" y="73396"/>
            <a:ext cx="303744" cy="290053"/>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98" name="曲线"/>
          <p:cNvSpPr>
            <a:spLocks/>
          </p:cNvSpPr>
          <p:nvPr/>
        </p:nvSpPr>
        <p:spPr>
          <a:xfrm rot="-1609080">
            <a:off x="6770702" y="735529"/>
            <a:ext cx="218604" cy="20873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299" name="曲线"/>
          <p:cNvSpPr>
            <a:spLocks/>
          </p:cNvSpPr>
          <p:nvPr/>
        </p:nvSpPr>
        <p:spPr>
          <a:xfrm rot="2926152">
            <a:off x="7932302" y="814503"/>
            <a:ext cx="163710" cy="156317"/>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00" name="曲线"/>
          <p:cNvSpPr>
            <a:spLocks/>
          </p:cNvSpPr>
          <p:nvPr/>
        </p:nvSpPr>
        <p:spPr>
          <a:xfrm rot="-1609210">
            <a:off x="7814284" y="123963"/>
            <a:ext cx="83658"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7"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2"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01"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18</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306" name="组合"/>
          <p:cNvGrpSpPr>
            <a:grpSpLocks/>
          </p:cNvGrpSpPr>
          <p:nvPr/>
        </p:nvGrpSpPr>
        <p:grpSpPr>
          <a:xfrm rot="283749">
            <a:off x="175145" y="4010873"/>
            <a:ext cx="883248" cy="883313"/>
            <a:chOff x="175145" y="4010873"/>
            <a:chExt cx="883248" cy="883313"/>
          </a:xfrm>
        </p:grpSpPr>
        <p:sp>
          <p:nvSpPr>
            <p:cNvPr id="302" name="曲线"/>
            <p:cNvSpPr>
              <a:spLocks/>
            </p:cNvSpPr>
            <p:nvPr/>
          </p:nvSpPr>
          <p:spPr>
            <a:xfrm>
              <a:off x="175145" y="4010873"/>
              <a:ext cx="883248" cy="883313"/>
            </a:xfrm>
            <a:custGeom>
              <a:avLst/>
              <a:gdLst>
                <a:gd name="T1" fmla="*/ 0 w 21600"/>
                <a:gd name="T2" fmla="*/ 0 h 21600"/>
                <a:gd name="T3" fmla="*/ 21600 w 21600"/>
                <a:gd name="T4" fmla="*/ 21600 h 21600"/>
              </a:gdLst>
              <a:ahLst/>
              <a:cxnLst/>
              <a:rect l="T1" t="T2" r="T3" b="T4"/>
              <a:pathLst>
                <a:path w="21600" h="21600">
                  <a:moveTo>
                    <a:pt x="15946" y="3303"/>
                  </a:moveTo>
                  <a:lnTo>
                    <a:pt x="16184" y="3332"/>
                  </a:lnTo>
                  <a:lnTo>
                    <a:pt x="16452" y="3392"/>
                  </a:lnTo>
                  <a:lnTo>
                    <a:pt x="16690" y="3481"/>
                  </a:lnTo>
                  <a:lnTo>
                    <a:pt x="16899" y="3600"/>
                  </a:lnTo>
                  <a:lnTo>
                    <a:pt x="17136" y="3719"/>
                  </a:lnTo>
                  <a:lnTo>
                    <a:pt x="17345" y="3868"/>
                  </a:lnTo>
                  <a:lnTo>
                    <a:pt x="17553" y="4047"/>
                  </a:lnTo>
                  <a:lnTo>
                    <a:pt x="17731" y="4254"/>
                  </a:lnTo>
                  <a:lnTo>
                    <a:pt x="17881" y="4463"/>
                  </a:lnTo>
                  <a:lnTo>
                    <a:pt x="17999" y="4701"/>
                  </a:lnTo>
                  <a:lnTo>
                    <a:pt x="18118" y="4910"/>
                  </a:lnTo>
                  <a:lnTo>
                    <a:pt x="18207" y="5147"/>
                  </a:lnTo>
                  <a:lnTo>
                    <a:pt x="18267" y="5415"/>
                  </a:lnTo>
                  <a:lnTo>
                    <a:pt x="18297" y="5653"/>
                  </a:lnTo>
                  <a:lnTo>
                    <a:pt x="18297" y="5921"/>
                  </a:lnTo>
                  <a:lnTo>
                    <a:pt x="18297" y="6159"/>
                  </a:lnTo>
                  <a:lnTo>
                    <a:pt x="18267" y="6397"/>
                  </a:lnTo>
                  <a:lnTo>
                    <a:pt x="18207" y="6665"/>
                  </a:lnTo>
                  <a:lnTo>
                    <a:pt x="18118" y="6902"/>
                  </a:lnTo>
                  <a:lnTo>
                    <a:pt x="17999" y="7111"/>
                  </a:lnTo>
                  <a:lnTo>
                    <a:pt x="17881" y="7348"/>
                  </a:lnTo>
                  <a:lnTo>
                    <a:pt x="17731" y="7556"/>
                  </a:lnTo>
                  <a:lnTo>
                    <a:pt x="17553" y="7765"/>
                  </a:lnTo>
                  <a:lnTo>
                    <a:pt x="16363" y="8926"/>
                  </a:lnTo>
                  <a:lnTo>
                    <a:pt x="16214" y="9045"/>
                  </a:lnTo>
                  <a:lnTo>
                    <a:pt x="16066" y="9134"/>
                  </a:lnTo>
                  <a:lnTo>
                    <a:pt x="15886" y="9193"/>
                  </a:lnTo>
                  <a:lnTo>
                    <a:pt x="15678" y="9223"/>
                  </a:lnTo>
                  <a:lnTo>
                    <a:pt x="15500" y="9193"/>
                  </a:lnTo>
                  <a:lnTo>
                    <a:pt x="15321" y="9134"/>
                  </a:lnTo>
                  <a:lnTo>
                    <a:pt x="15173" y="9045"/>
                  </a:lnTo>
                  <a:lnTo>
                    <a:pt x="15024" y="8926"/>
                  </a:lnTo>
                  <a:lnTo>
                    <a:pt x="12674" y="6575"/>
                  </a:lnTo>
                  <a:lnTo>
                    <a:pt x="12555" y="6426"/>
                  </a:lnTo>
                  <a:lnTo>
                    <a:pt x="12466" y="6277"/>
                  </a:lnTo>
                  <a:lnTo>
                    <a:pt x="12406" y="6100"/>
                  </a:lnTo>
                  <a:lnTo>
                    <a:pt x="12376" y="5921"/>
                  </a:lnTo>
                  <a:lnTo>
                    <a:pt x="12406" y="5712"/>
                  </a:lnTo>
                  <a:lnTo>
                    <a:pt x="12466" y="5534"/>
                  </a:lnTo>
                  <a:lnTo>
                    <a:pt x="12555" y="5386"/>
                  </a:lnTo>
                  <a:lnTo>
                    <a:pt x="12674" y="5236"/>
                  </a:lnTo>
                  <a:lnTo>
                    <a:pt x="13834" y="4047"/>
                  </a:lnTo>
                  <a:lnTo>
                    <a:pt x="14042" y="3868"/>
                  </a:lnTo>
                  <a:lnTo>
                    <a:pt x="14250" y="3719"/>
                  </a:lnTo>
                  <a:lnTo>
                    <a:pt x="14488" y="3600"/>
                  </a:lnTo>
                  <a:lnTo>
                    <a:pt x="14696" y="3481"/>
                  </a:lnTo>
                  <a:lnTo>
                    <a:pt x="14935" y="3392"/>
                  </a:lnTo>
                  <a:lnTo>
                    <a:pt x="15203" y="3332"/>
                  </a:lnTo>
                  <a:lnTo>
                    <a:pt x="15441" y="3303"/>
                  </a:lnTo>
                </a:path>
                <a:path w="21600" h="21600">
                  <a:moveTo>
                    <a:pt x="10204" y="10800"/>
                  </a:moveTo>
                  <a:lnTo>
                    <a:pt x="10323" y="10829"/>
                  </a:lnTo>
                  <a:lnTo>
                    <a:pt x="10412" y="10859"/>
                  </a:lnTo>
                  <a:lnTo>
                    <a:pt x="10532" y="10918"/>
                  </a:lnTo>
                  <a:lnTo>
                    <a:pt x="10620" y="10978"/>
                  </a:lnTo>
                  <a:lnTo>
                    <a:pt x="10680" y="11067"/>
                  </a:lnTo>
                  <a:lnTo>
                    <a:pt x="10740" y="11186"/>
                  </a:lnTo>
                  <a:lnTo>
                    <a:pt x="10769" y="11275"/>
                  </a:lnTo>
                  <a:lnTo>
                    <a:pt x="10800" y="11395"/>
                  </a:lnTo>
                  <a:lnTo>
                    <a:pt x="10769" y="11514"/>
                  </a:lnTo>
                  <a:lnTo>
                    <a:pt x="10740" y="11632"/>
                  </a:lnTo>
                  <a:lnTo>
                    <a:pt x="10680" y="11722"/>
                  </a:lnTo>
                  <a:lnTo>
                    <a:pt x="10620" y="11811"/>
                  </a:lnTo>
                  <a:lnTo>
                    <a:pt x="7526" y="14905"/>
                  </a:lnTo>
                  <a:lnTo>
                    <a:pt x="7437" y="14994"/>
                  </a:lnTo>
                  <a:lnTo>
                    <a:pt x="7349" y="15054"/>
                  </a:lnTo>
                  <a:lnTo>
                    <a:pt x="7229" y="15083"/>
                  </a:lnTo>
                  <a:lnTo>
                    <a:pt x="6992" y="15083"/>
                  </a:lnTo>
                  <a:lnTo>
                    <a:pt x="6872" y="15054"/>
                  </a:lnTo>
                  <a:lnTo>
                    <a:pt x="6783" y="14994"/>
                  </a:lnTo>
                  <a:lnTo>
                    <a:pt x="6694" y="14905"/>
                  </a:lnTo>
                  <a:lnTo>
                    <a:pt x="6604" y="14816"/>
                  </a:lnTo>
                  <a:lnTo>
                    <a:pt x="6545" y="14726"/>
                  </a:lnTo>
                  <a:lnTo>
                    <a:pt x="6515" y="14608"/>
                  </a:lnTo>
                  <a:lnTo>
                    <a:pt x="6515" y="14488"/>
                  </a:lnTo>
                  <a:lnTo>
                    <a:pt x="6515" y="14369"/>
                  </a:lnTo>
                  <a:lnTo>
                    <a:pt x="6545" y="14251"/>
                  </a:lnTo>
                  <a:lnTo>
                    <a:pt x="6604" y="14161"/>
                  </a:lnTo>
                  <a:lnTo>
                    <a:pt x="6694" y="14072"/>
                  </a:lnTo>
                  <a:lnTo>
                    <a:pt x="9788" y="10978"/>
                  </a:lnTo>
                  <a:lnTo>
                    <a:pt x="9877" y="10918"/>
                  </a:lnTo>
                  <a:lnTo>
                    <a:pt x="9966" y="10859"/>
                  </a:lnTo>
                  <a:lnTo>
                    <a:pt x="10086" y="10829"/>
                  </a:lnTo>
                  <a:lnTo>
                    <a:pt x="10204" y="10800"/>
                  </a:lnTo>
                </a:path>
                <a:path w="21600" h="21600">
                  <a:moveTo>
                    <a:pt x="18058" y="1"/>
                  </a:moveTo>
                  <a:lnTo>
                    <a:pt x="17404" y="30"/>
                  </a:lnTo>
                  <a:lnTo>
                    <a:pt x="16750" y="60"/>
                  </a:lnTo>
                  <a:lnTo>
                    <a:pt x="16095" y="149"/>
                  </a:lnTo>
                  <a:lnTo>
                    <a:pt x="15441" y="298"/>
                  </a:lnTo>
                  <a:lnTo>
                    <a:pt x="14816" y="447"/>
                  </a:lnTo>
                  <a:lnTo>
                    <a:pt x="14221" y="655"/>
                  </a:lnTo>
                  <a:lnTo>
                    <a:pt x="13685" y="923"/>
                  </a:lnTo>
                  <a:lnTo>
                    <a:pt x="13417" y="1042"/>
                  </a:lnTo>
                  <a:lnTo>
                    <a:pt x="13209" y="1220"/>
                  </a:lnTo>
                  <a:lnTo>
                    <a:pt x="12971" y="1369"/>
                  </a:lnTo>
                  <a:lnTo>
                    <a:pt x="12792" y="1548"/>
                  </a:lnTo>
                  <a:lnTo>
                    <a:pt x="6753" y="7587"/>
                  </a:lnTo>
                  <a:lnTo>
                    <a:pt x="476" y="7587"/>
                  </a:lnTo>
                  <a:lnTo>
                    <a:pt x="298" y="7616"/>
                  </a:lnTo>
                  <a:lnTo>
                    <a:pt x="179" y="7647"/>
                  </a:lnTo>
                  <a:lnTo>
                    <a:pt x="59" y="7706"/>
                  </a:lnTo>
                  <a:lnTo>
                    <a:pt x="0" y="7795"/>
                  </a:lnTo>
                  <a:lnTo>
                    <a:pt x="0" y="7884"/>
                  </a:lnTo>
                  <a:lnTo>
                    <a:pt x="30" y="8003"/>
                  </a:lnTo>
                  <a:lnTo>
                    <a:pt x="90" y="8122"/>
                  </a:lnTo>
                  <a:lnTo>
                    <a:pt x="208" y="8271"/>
                  </a:lnTo>
                  <a:lnTo>
                    <a:pt x="3153" y="11186"/>
                  </a:lnTo>
                  <a:lnTo>
                    <a:pt x="2767" y="11574"/>
                  </a:lnTo>
                  <a:lnTo>
                    <a:pt x="1160" y="11871"/>
                  </a:lnTo>
                  <a:lnTo>
                    <a:pt x="981" y="11930"/>
                  </a:lnTo>
                  <a:lnTo>
                    <a:pt x="833" y="11989"/>
                  </a:lnTo>
                  <a:lnTo>
                    <a:pt x="744" y="12108"/>
                  </a:lnTo>
                  <a:lnTo>
                    <a:pt x="684" y="12197"/>
                  </a:lnTo>
                  <a:lnTo>
                    <a:pt x="684" y="12317"/>
                  </a:lnTo>
                  <a:lnTo>
                    <a:pt x="713" y="12465"/>
                  </a:lnTo>
                  <a:lnTo>
                    <a:pt x="773" y="12585"/>
                  </a:lnTo>
                  <a:lnTo>
                    <a:pt x="892" y="12733"/>
                  </a:lnTo>
                  <a:lnTo>
                    <a:pt x="8865" y="20705"/>
                  </a:lnTo>
                  <a:lnTo>
                    <a:pt x="9015" y="20825"/>
                  </a:lnTo>
                  <a:lnTo>
                    <a:pt x="9133" y="20884"/>
                  </a:lnTo>
                  <a:lnTo>
                    <a:pt x="9282" y="20914"/>
                  </a:lnTo>
                  <a:lnTo>
                    <a:pt x="9401" y="20914"/>
                  </a:lnTo>
                  <a:lnTo>
                    <a:pt x="9490" y="20855"/>
                  </a:lnTo>
                  <a:lnTo>
                    <a:pt x="9609" y="20765"/>
                  </a:lnTo>
                  <a:lnTo>
                    <a:pt x="9669" y="20617"/>
                  </a:lnTo>
                  <a:lnTo>
                    <a:pt x="9729" y="20439"/>
                  </a:lnTo>
                  <a:lnTo>
                    <a:pt x="10026" y="18832"/>
                  </a:lnTo>
                  <a:lnTo>
                    <a:pt x="10412" y="18445"/>
                  </a:lnTo>
                  <a:lnTo>
                    <a:pt x="13328" y="21390"/>
                  </a:lnTo>
                  <a:lnTo>
                    <a:pt x="13477" y="21509"/>
                  </a:lnTo>
                  <a:lnTo>
                    <a:pt x="13596" y="21569"/>
                  </a:lnTo>
                  <a:lnTo>
                    <a:pt x="13715" y="21598"/>
                  </a:lnTo>
                  <a:lnTo>
                    <a:pt x="13805" y="21598"/>
                  </a:lnTo>
                  <a:lnTo>
                    <a:pt x="13894" y="21539"/>
                  </a:lnTo>
                  <a:lnTo>
                    <a:pt x="13953" y="21420"/>
                  </a:lnTo>
                  <a:lnTo>
                    <a:pt x="13982" y="21301"/>
                  </a:lnTo>
                  <a:lnTo>
                    <a:pt x="14013" y="21122"/>
                  </a:lnTo>
                  <a:lnTo>
                    <a:pt x="14013" y="14845"/>
                  </a:lnTo>
                  <a:lnTo>
                    <a:pt x="20051" y="8806"/>
                  </a:lnTo>
                  <a:lnTo>
                    <a:pt x="20230" y="8628"/>
                  </a:lnTo>
                  <a:lnTo>
                    <a:pt x="20379" y="8390"/>
                  </a:lnTo>
                  <a:lnTo>
                    <a:pt x="20558" y="8152"/>
                  </a:lnTo>
                  <a:lnTo>
                    <a:pt x="20676" y="7915"/>
                  </a:lnTo>
                  <a:lnTo>
                    <a:pt x="20944" y="7379"/>
                  </a:lnTo>
                  <a:lnTo>
                    <a:pt x="21152" y="6783"/>
                  </a:lnTo>
                  <a:lnTo>
                    <a:pt x="21301" y="6159"/>
                  </a:lnTo>
                  <a:lnTo>
                    <a:pt x="21450" y="5504"/>
                  </a:lnTo>
                  <a:lnTo>
                    <a:pt x="21540" y="4850"/>
                  </a:lnTo>
                  <a:lnTo>
                    <a:pt x="21569" y="4196"/>
                  </a:lnTo>
                  <a:lnTo>
                    <a:pt x="21598" y="3540"/>
                  </a:lnTo>
                  <a:lnTo>
                    <a:pt x="21598" y="2946"/>
                  </a:lnTo>
                  <a:lnTo>
                    <a:pt x="21569" y="2381"/>
                  </a:lnTo>
                  <a:lnTo>
                    <a:pt x="21509" y="1845"/>
                  </a:lnTo>
                  <a:lnTo>
                    <a:pt x="21420" y="1399"/>
                  </a:lnTo>
                  <a:lnTo>
                    <a:pt x="21332" y="1012"/>
                  </a:lnTo>
                  <a:lnTo>
                    <a:pt x="21212" y="715"/>
                  </a:lnTo>
                  <a:lnTo>
                    <a:pt x="21123" y="595"/>
                  </a:lnTo>
                  <a:lnTo>
                    <a:pt x="21064" y="537"/>
                  </a:lnTo>
                  <a:lnTo>
                    <a:pt x="21004" y="477"/>
                  </a:lnTo>
                  <a:lnTo>
                    <a:pt x="20884" y="387"/>
                  </a:lnTo>
                  <a:lnTo>
                    <a:pt x="20587" y="269"/>
                  </a:lnTo>
                  <a:lnTo>
                    <a:pt x="20201" y="180"/>
                  </a:lnTo>
                  <a:lnTo>
                    <a:pt x="19754" y="90"/>
                  </a:lnTo>
                  <a:lnTo>
                    <a:pt x="19219" y="30"/>
                  </a:lnTo>
                  <a:lnTo>
                    <a:pt x="18654" y="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03" name="曲线"/>
            <p:cNvSpPr>
              <a:spLocks/>
            </p:cNvSpPr>
            <p:nvPr/>
          </p:nvSpPr>
          <p:spPr>
            <a:xfrm>
              <a:off x="228642" y="4694590"/>
              <a:ext cx="146045" cy="146048"/>
            </a:xfrm>
            <a:custGeom>
              <a:avLst/>
              <a:gdLst>
                <a:gd name="T1" fmla="*/ 0 w 21600"/>
                <a:gd name="T2" fmla="*/ 0 h 21600"/>
                <a:gd name="T3" fmla="*/ 21600 w 21600"/>
                <a:gd name="T4" fmla="*/ 21600 h 21600"/>
              </a:gdLst>
              <a:ahLst/>
              <a:cxnLst/>
              <a:rect l="T1" t="T2" r="T3" b="T4"/>
              <a:pathLst>
                <a:path w="21600" h="21600">
                  <a:moveTo>
                    <a:pt x="14940" y="7"/>
                  </a:moveTo>
                  <a:lnTo>
                    <a:pt x="13680" y="184"/>
                  </a:lnTo>
                  <a:lnTo>
                    <a:pt x="12420" y="545"/>
                  </a:lnTo>
                  <a:lnTo>
                    <a:pt x="11160" y="1082"/>
                  </a:lnTo>
                  <a:lnTo>
                    <a:pt x="10085" y="1981"/>
                  </a:lnTo>
                  <a:lnTo>
                    <a:pt x="9002" y="3602"/>
                  </a:lnTo>
                  <a:lnTo>
                    <a:pt x="7381" y="6121"/>
                  </a:lnTo>
                  <a:lnTo>
                    <a:pt x="4147" y="12781"/>
                  </a:lnTo>
                  <a:lnTo>
                    <a:pt x="1267" y="18896"/>
                  </a:lnTo>
                  <a:lnTo>
                    <a:pt x="7" y="21600"/>
                  </a:lnTo>
                  <a:lnTo>
                    <a:pt x="7" y="21600"/>
                  </a:lnTo>
                  <a:lnTo>
                    <a:pt x="2703" y="20340"/>
                  </a:lnTo>
                  <a:lnTo>
                    <a:pt x="8825" y="17459"/>
                  </a:lnTo>
                  <a:lnTo>
                    <a:pt x="15478" y="14218"/>
                  </a:lnTo>
                  <a:lnTo>
                    <a:pt x="17997" y="12597"/>
                  </a:lnTo>
                  <a:lnTo>
                    <a:pt x="19618" y="11521"/>
                  </a:lnTo>
                  <a:lnTo>
                    <a:pt x="20517" y="10439"/>
                  </a:lnTo>
                  <a:lnTo>
                    <a:pt x="21054" y="9179"/>
                  </a:lnTo>
                  <a:lnTo>
                    <a:pt x="21415" y="7919"/>
                  </a:lnTo>
                  <a:lnTo>
                    <a:pt x="21600" y="6659"/>
                  </a:lnTo>
                  <a:lnTo>
                    <a:pt x="21415" y="5400"/>
                  </a:lnTo>
                  <a:lnTo>
                    <a:pt x="21054" y="4140"/>
                  </a:lnTo>
                  <a:lnTo>
                    <a:pt x="20517" y="3064"/>
                  </a:lnTo>
                  <a:lnTo>
                    <a:pt x="19618" y="1981"/>
                  </a:lnTo>
                  <a:lnTo>
                    <a:pt x="18542" y="1082"/>
                  </a:lnTo>
                  <a:lnTo>
                    <a:pt x="17459" y="545"/>
                  </a:lnTo>
                  <a:lnTo>
                    <a:pt x="16200" y="184"/>
                  </a:lnTo>
                  <a:lnTo>
                    <a:pt x="14940" y="7"/>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04" name="曲线"/>
            <p:cNvSpPr>
              <a:spLocks/>
            </p:cNvSpPr>
            <p:nvPr/>
          </p:nvSpPr>
          <p:spPr>
            <a:xfrm>
              <a:off x="341812" y="4779768"/>
              <a:ext cx="93694" cy="93695"/>
            </a:xfrm>
            <a:custGeom>
              <a:avLst/>
              <a:gdLst>
                <a:gd name="T1" fmla="*/ 0 w 21600"/>
                <a:gd name="T2" fmla="*/ 0 h 21600"/>
                <a:gd name="T3" fmla="*/ 21600 w 21600"/>
                <a:gd name="T4" fmla="*/ 21600 h 21600"/>
              </a:gdLst>
              <a:ahLst/>
              <a:cxnLst/>
              <a:rect l="T1" t="T2" r="T3" b="T4"/>
              <a:pathLst>
                <a:path w="21600" h="21600">
                  <a:moveTo>
                    <a:pt x="12907" y="0"/>
                  </a:moveTo>
                  <a:lnTo>
                    <a:pt x="11219" y="287"/>
                  </a:lnTo>
                  <a:lnTo>
                    <a:pt x="9542" y="849"/>
                  </a:lnTo>
                  <a:lnTo>
                    <a:pt x="8141" y="1688"/>
                  </a:lnTo>
                  <a:lnTo>
                    <a:pt x="6729" y="2813"/>
                  </a:lnTo>
                  <a:lnTo>
                    <a:pt x="5328" y="4489"/>
                  </a:lnTo>
                  <a:lnTo>
                    <a:pt x="4214" y="7016"/>
                  </a:lnTo>
                  <a:lnTo>
                    <a:pt x="3088" y="10105"/>
                  </a:lnTo>
                  <a:lnTo>
                    <a:pt x="1963" y="13469"/>
                  </a:lnTo>
                  <a:lnTo>
                    <a:pt x="562" y="19360"/>
                  </a:lnTo>
                  <a:lnTo>
                    <a:pt x="0" y="21600"/>
                  </a:lnTo>
                  <a:lnTo>
                    <a:pt x="0" y="21600"/>
                  </a:lnTo>
                  <a:lnTo>
                    <a:pt x="2526" y="21324"/>
                  </a:lnTo>
                  <a:lnTo>
                    <a:pt x="8417" y="19636"/>
                  </a:lnTo>
                  <a:lnTo>
                    <a:pt x="11506" y="18798"/>
                  </a:lnTo>
                  <a:lnTo>
                    <a:pt x="14583" y="17672"/>
                  </a:lnTo>
                  <a:lnTo>
                    <a:pt x="17397" y="16271"/>
                  </a:lnTo>
                  <a:lnTo>
                    <a:pt x="19073" y="15146"/>
                  </a:lnTo>
                  <a:lnTo>
                    <a:pt x="20199" y="13745"/>
                  </a:lnTo>
                  <a:lnTo>
                    <a:pt x="21037" y="12068"/>
                  </a:lnTo>
                  <a:lnTo>
                    <a:pt x="21600" y="10656"/>
                  </a:lnTo>
                  <a:lnTo>
                    <a:pt x="21600" y="8979"/>
                  </a:lnTo>
                  <a:lnTo>
                    <a:pt x="21600" y="7291"/>
                  </a:lnTo>
                  <a:lnTo>
                    <a:pt x="21037" y="5615"/>
                  </a:lnTo>
                  <a:lnTo>
                    <a:pt x="20199" y="4214"/>
                  </a:lnTo>
                  <a:lnTo>
                    <a:pt x="19073" y="2813"/>
                  </a:lnTo>
                  <a:lnTo>
                    <a:pt x="17672" y="1688"/>
                  </a:lnTo>
                  <a:lnTo>
                    <a:pt x="16271" y="849"/>
                  </a:lnTo>
                  <a:lnTo>
                    <a:pt x="14583" y="287"/>
                  </a:lnTo>
                  <a:lnTo>
                    <a:pt x="12907" y="0"/>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05" name="曲线"/>
            <p:cNvSpPr>
              <a:spLocks/>
            </p:cNvSpPr>
            <p:nvPr/>
          </p:nvSpPr>
          <p:spPr>
            <a:xfrm>
              <a:off x="195816" y="4633770"/>
              <a:ext cx="93744" cy="93745"/>
            </a:xfrm>
            <a:custGeom>
              <a:avLst/>
              <a:gdLst>
                <a:gd name="T1" fmla="*/ 0 w 21600"/>
                <a:gd name="T2" fmla="*/ 0 h 21600"/>
                <a:gd name="T3" fmla="*/ 21600 w 21600"/>
                <a:gd name="T4" fmla="*/ 21600 h 21600"/>
              </a:gdLst>
              <a:ahLst/>
              <a:cxnLst/>
              <a:rect l="T1" t="T2" r="T3" b="T4"/>
              <a:pathLst>
                <a:path w="21600" h="21600">
                  <a:moveTo>
                    <a:pt x="10937" y="11"/>
                  </a:moveTo>
                  <a:lnTo>
                    <a:pt x="9537" y="562"/>
                  </a:lnTo>
                  <a:lnTo>
                    <a:pt x="7850" y="1411"/>
                  </a:lnTo>
                  <a:lnTo>
                    <a:pt x="6450" y="2524"/>
                  </a:lnTo>
                  <a:lnTo>
                    <a:pt x="5336" y="4212"/>
                  </a:lnTo>
                  <a:lnTo>
                    <a:pt x="3925" y="7012"/>
                  </a:lnTo>
                  <a:lnTo>
                    <a:pt x="2811" y="10099"/>
                  </a:lnTo>
                  <a:lnTo>
                    <a:pt x="1962" y="13175"/>
                  </a:lnTo>
                  <a:lnTo>
                    <a:pt x="286" y="19063"/>
                  </a:lnTo>
                  <a:lnTo>
                    <a:pt x="11" y="21588"/>
                  </a:lnTo>
                  <a:lnTo>
                    <a:pt x="2249" y="21026"/>
                  </a:lnTo>
                  <a:lnTo>
                    <a:pt x="8137" y="19625"/>
                  </a:lnTo>
                  <a:lnTo>
                    <a:pt x="11500" y="18512"/>
                  </a:lnTo>
                  <a:lnTo>
                    <a:pt x="14587" y="17387"/>
                  </a:lnTo>
                  <a:lnTo>
                    <a:pt x="17100" y="16263"/>
                  </a:lnTo>
                  <a:lnTo>
                    <a:pt x="18788" y="14862"/>
                  </a:lnTo>
                  <a:lnTo>
                    <a:pt x="19912" y="13462"/>
                  </a:lnTo>
                  <a:lnTo>
                    <a:pt x="20750" y="12062"/>
                  </a:lnTo>
                  <a:lnTo>
                    <a:pt x="21313" y="10375"/>
                  </a:lnTo>
                  <a:lnTo>
                    <a:pt x="21588" y="8699"/>
                  </a:lnTo>
                  <a:lnTo>
                    <a:pt x="21313" y="7012"/>
                  </a:lnTo>
                  <a:lnTo>
                    <a:pt x="20750" y="5336"/>
                  </a:lnTo>
                  <a:lnTo>
                    <a:pt x="19912" y="3936"/>
                  </a:lnTo>
                  <a:lnTo>
                    <a:pt x="18788" y="2524"/>
                  </a:lnTo>
                  <a:lnTo>
                    <a:pt x="17387" y="1411"/>
                  </a:lnTo>
                  <a:lnTo>
                    <a:pt x="15987" y="562"/>
                  </a:lnTo>
                  <a:lnTo>
                    <a:pt x="14300" y="1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grpSp>
      <p:grpSp>
        <p:nvGrpSpPr>
          <p:cNvPr id="309" name="组合"/>
          <p:cNvGrpSpPr>
            <a:grpSpLocks/>
          </p:cNvGrpSpPr>
          <p:nvPr/>
        </p:nvGrpSpPr>
        <p:grpSpPr>
          <a:xfrm rot="8649300" flipV="1">
            <a:off x="349652" y="154414"/>
            <a:ext cx="899529" cy="879609"/>
            <a:chOff x="349652" y="154414"/>
            <a:chExt cx="899529" cy="879609"/>
          </a:xfrm>
        </p:grpSpPr>
        <p:sp>
          <p:nvSpPr>
            <p:cNvPr id="307" name="曲线"/>
            <p:cNvSpPr>
              <a:spLocks/>
            </p:cNvSpPr>
            <p:nvPr/>
          </p:nvSpPr>
          <p:spPr>
            <a:xfrm>
              <a:off x="687994" y="485241"/>
              <a:ext cx="465870" cy="455580"/>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308" name="曲线"/>
            <p:cNvSpPr>
              <a:spLocks/>
            </p:cNvSpPr>
            <p:nvPr/>
          </p:nvSpPr>
          <p:spPr>
            <a:xfrm>
              <a:off x="349652" y="154414"/>
              <a:ext cx="899529" cy="879609"/>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310" name="曲线"/>
          <p:cNvSpPr>
            <a:spLocks/>
          </p:cNvSpPr>
          <p:nvPr/>
        </p:nvSpPr>
        <p:spPr>
          <a:xfrm rot="-1609080">
            <a:off x="661193" y="1183896"/>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11" name="曲线"/>
          <p:cNvSpPr>
            <a:spLocks/>
          </p:cNvSpPr>
          <p:nvPr/>
        </p:nvSpPr>
        <p:spPr>
          <a:xfrm rot="-1609210">
            <a:off x="1145390" y="131883"/>
            <a:ext cx="83659"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12" name="曲线"/>
          <p:cNvSpPr>
            <a:spLocks/>
          </p:cNvSpPr>
          <p:nvPr/>
        </p:nvSpPr>
        <p:spPr>
          <a:xfrm rot="2926152">
            <a:off x="1202222" y="938681"/>
            <a:ext cx="163710"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13" name="曲线"/>
          <p:cNvSpPr>
            <a:spLocks/>
          </p:cNvSpPr>
          <p:nvPr/>
        </p:nvSpPr>
        <p:spPr>
          <a:xfrm rot="2467125">
            <a:off x="168861" y="667736"/>
            <a:ext cx="303745" cy="290053"/>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14" name="曲线"/>
          <p:cNvSpPr>
            <a:spLocks/>
          </p:cNvSpPr>
          <p:nvPr/>
        </p:nvSpPr>
        <p:spPr>
          <a:xfrm rot="2926152">
            <a:off x="364420" y="148182"/>
            <a:ext cx="163711"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15" name="矩形"/>
          <p:cNvSpPr>
            <a:spLocks/>
          </p:cNvSpPr>
          <p:nvPr/>
        </p:nvSpPr>
        <p:spPr>
          <a:xfrm>
            <a:off x="1171347" y="2935141"/>
            <a:ext cx="6285122" cy="106299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3200" b="1" i="0" u="none" strike="noStrike" kern="0" cap="none" spc="0" baseline="0">
                <a:solidFill>
                  <a:schemeClr val="bg1"/>
                </a:solidFill>
                <a:latin typeface="Times New Roman" pitchFamily="18" charset="0"/>
                <a:ea typeface="Arial" charset="0"/>
                <a:cs typeface="Times New Roman" pitchFamily="18" charset="0"/>
                <a:sym typeface="Arial" charset="0"/>
              </a:rPr>
              <a:t>Thực hành vẽ mô phỏng chân dung nhân vật trong tranh thời Phục hưng.</a:t>
            </a:r>
            <a:endParaRPr lang="zh-CN" altLang="en-US" sz="3200" b="1" i="0" u="none" strike="noStrike" kern="0" cap="none" spc="0" baseline="0">
              <a:solidFill>
                <a:schemeClr val="bg1"/>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81250105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9900"/>
            </a:gs>
            <a:gs pos="100000">
              <a:srgbClr val="FFD966"/>
            </a:gs>
          </a:gsLst>
          <a:path path="shape">
            <a:fillToRect l="50000" t="50000" r="50000" b="50000"/>
          </a:path>
        </a:gradFill>
        <a:effectLst/>
      </p:bgPr>
    </p:bg>
    <p:spTree>
      <p:nvGrpSpPr>
        <p:cNvPr id="1" name=""/>
        <p:cNvGrpSpPr/>
        <p:nvPr/>
      </p:nvGrpSpPr>
      <p:grpSpPr>
        <a:xfrm>
          <a:off x="0" y="0"/>
          <a:ext cx="0" cy="0"/>
          <a:chOff x="0" y="0"/>
          <a:chExt cx="0" cy="0"/>
        </a:xfrm>
      </p:grpSpPr>
      <p:sp>
        <p:nvSpPr>
          <p:cNvPr id="318" name="矩形"/>
          <p:cNvSpPr>
            <a:spLocks/>
          </p:cNvSpPr>
          <p:nvPr/>
        </p:nvSpPr>
        <p:spPr>
          <a:xfrm>
            <a:off x="218914" y="2571750"/>
            <a:ext cx="2750950" cy="2162013"/>
          </a:xfrm>
          <a:prstGeom prst="rect">
            <a:avLst/>
          </a:prstGeom>
          <a:solidFill>
            <a:srgbClr val="D7F5F4"/>
          </a:solidFill>
          <a:ln w="25400" cap="flat" cmpd="sng">
            <a:noFill/>
            <a:prstDash val="solid"/>
            <a:round/>
          </a:ln>
        </p:spPr>
      </p:sp>
      <p:pic>
        <p:nvPicPr>
          <p:cNvPr id="319" name="多媒体">
            <a:hlinkClick r:id="" action="ppaction://media"/>
          </p:cNvPr>
          <p:cNvPicPr>
            <a:picLocks noChangeAspect="1"/>
          </p:cNvPicPr>
          <p:nvPr>
            <a:videoFile r:link="rId1"/>
          </p:nvPr>
        </p:nvPicPr>
        <p:blipFill>
          <a:blip r:embed="rId4" cstate="print"/>
          <a:stretch>
            <a:fillRect/>
          </a:stretch>
        </p:blipFill>
        <p:spPr>
          <a:xfrm>
            <a:off x="3159718" y="34847"/>
            <a:ext cx="5269422" cy="5117347"/>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
        <p:nvSpPr>
          <p:cNvPr id="320" name="矩形"/>
          <p:cNvSpPr>
            <a:spLocks/>
          </p:cNvSpPr>
          <p:nvPr/>
        </p:nvSpPr>
        <p:spPr>
          <a:xfrm>
            <a:off x="339026" y="2702162"/>
            <a:ext cx="2510726" cy="1901190"/>
          </a:xfrm>
          <a:prstGeom prst="rect">
            <a:avLst/>
          </a:prstGeom>
          <a:noFill/>
          <a:ln w="12700" cap="flat" cmpd="sng">
            <a:noFill/>
            <a:prstDash val="solid"/>
            <a:miter/>
          </a:ln>
        </p:spPr>
        <p:txBody>
          <a:bodyPr vert="horz" wrap="square" lIns="91440" tIns="45720" rIns="91440" bIns="45720" anchor="ctr" anchorCtr="0">
            <a:prstTxWarp prst="textNoShape">
              <a:avLst/>
            </a:prstTxWarp>
            <a:spAutoFit/>
          </a:bodyPr>
          <a:lstStyle/>
          <a:p>
            <a:pPr marL="0" indent="0" algn="ctr">
              <a:lnSpc>
                <a:spcPct val="100000"/>
              </a:lnSpc>
              <a:spcBef>
                <a:spcPts val="0"/>
              </a:spcBef>
              <a:spcAft>
                <a:spcPts val="0"/>
              </a:spcAft>
              <a:buNone/>
            </a:pPr>
            <a:r>
              <a:rPr lang="en-US" altLang="zh-CN" sz="2400" b="0" i="0" u="none" strike="noStrike" kern="0" cap="none" spc="0" baseline="0">
                <a:solidFill>
                  <a:schemeClr val="tx1"/>
                </a:solidFill>
                <a:latin typeface="Times New Roman" pitchFamily="18" charset="0"/>
                <a:ea typeface="Arial" charset="0"/>
                <a:cs typeface="Times New Roman" pitchFamily="18" charset="0"/>
                <a:sym typeface="Arial" charset="0"/>
              </a:rPr>
              <a:t>Video hướng dẫn vẽ mô phỏng chân dung nhân vật trong tranh thời Phục hưng</a:t>
            </a:r>
            <a:endParaRPr lang="zh-CN" altLang="en-US" sz="2400" b="0" i="0" u="none" strike="noStrike" kern="0" cap="none" spc="0" baseline="0">
              <a:solidFill>
                <a:schemeClr val="tx1"/>
              </a:solidFill>
              <a:latin typeface="Times New Roman" pitchFamily="18" charset="0"/>
              <a:ea typeface="Arial" charset="0"/>
              <a:cs typeface="Times New Roman" pitchFamily="18" charset="0"/>
              <a:sym typeface="Arial" charset="0"/>
            </a:endParaRPr>
          </a:p>
        </p:txBody>
      </p:sp>
      <p:sp>
        <p:nvSpPr>
          <p:cNvPr id="321" name="矩形"/>
          <p:cNvSpPr>
            <a:spLocks/>
          </p:cNvSpPr>
          <p:nvPr/>
        </p:nvSpPr>
        <p:spPr>
          <a:xfrm>
            <a:off x="135611" y="158276"/>
            <a:ext cx="2917556" cy="2234565"/>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2800" b="1" i="0" u="none" strike="noStrike" kern="0" cap="none" spc="0" baseline="0">
                <a:solidFill>
                  <a:srgbClr val="0B4272"/>
                </a:solidFill>
                <a:latin typeface="Times New Roman" pitchFamily="18" charset="0"/>
                <a:ea typeface="Arial" charset="0"/>
                <a:cs typeface="Times New Roman" pitchFamily="18" charset="0"/>
                <a:sym typeface="Arial" charset="0"/>
              </a:rPr>
              <a:t>3. Thực hành vẽ mô phỏng chân dung nhân vật trong tranh thời Phục hưng.</a:t>
            </a:r>
            <a:endParaRPr lang="zh-CN" altLang="en-US" sz="2800" b="1" i="0" u="none" strike="noStrike" kern="0" cap="none" spc="0" baseline="0">
              <a:solidFill>
                <a:srgbClr val="0B4272"/>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14986880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barn(inVertical)">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barn(inVertical)">
                                      <p:cBhvr>
                                        <p:cTn id="12" dur="500"/>
                                        <p:tgtEl>
                                          <p:spTgt spid="3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barn(inVertical)">
                                      <p:cBhvr>
                                        <p:cTn id="15" dur="500"/>
                                        <p:tgtEl>
                                          <p:spTgt spid="3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319"/>
                                        </p:tgtEl>
                                        <p:attrNameLst>
                                          <p:attrName>style.visibility</p:attrName>
                                        </p:attrNameLst>
                                      </p:cBhvr>
                                      <p:to>
                                        <p:strVal val="visible"/>
                                      </p:to>
                                    </p:set>
                                    <p:animEffect transition="in" filter="randombar(horizontal)">
                                      <p:cBhvr>
                                        <p:cTn id="20" dur="500"/>
                                        <p:tgtEl>
                                          <p:spTgt spid="3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3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cond evt="onNext" delay="0">
                      <p:tgtEl>
                        <p:sldTgt/>
                      </p:tgtEl>
                    </p:cond>
                  </p:endCondLst>
                </p:cTn>
                <p:tgtEl>
                  <p:spTgt spid="319"/>
                </p:tgtEl>
              </p:cMediaNode>
            </p:video>
          </p:childTnLst>
        </p:cTn>
      </p:par>
    </p:tnLst>
    <p:bldLst>
      <p:bldP spid="318" grpId="0" animBg="1"/>
      <p:bldP spid="320" grpId="0"/>
      <p:bldP spid="3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 name="图片"/>
          <p:cNvPicPr>
            <a:picLocks noChangeAspect="1"/>
          </p:cNvPicPr>
          <p:nvPr/>
        </p:nvPicPr>
        <p:blipFill>
          <a:blip r:embed="rId4" cstate="print"/>
          <a:stretch>
            <a:fillRect/>
          </a:stretch>
        </p:blipFill>
        <p:spPr>
          <a:xfrm>
            <a:off x="3492378" y="826090"/>
            <a:ext cx="5166707" cy="3389943"/>
          </a:xfrm>
          <a:prstGeom prst="rect">
            <a:avLst/>
          </a:prstGeom>
          <a:noFill/>
          <a:ln w="12700" cap="flat" cmpd="sng">
            <a:noFill/>
            <a:prstDash val="solid"/>
            <a:miter/>
          </a:ln>
        </p:spPr>
      </p:pic>
      <p:pic>
        <p:nvPicPr>
          <p:cNvPr id="28" name="图片"/>
          <p:cNvPicPr>
            <a:picLocks noChangeAspect="1"/>
          </p:cNvPicPr>
          <p:nvPr/>
        </p:nvPicPr>
        <p:blipFill>
          <a:blip r:embed="rId5" cstate="print"/>
          <a:stretch>
            <a:fillRect/>
          </a:stretch>
        </p:blipFill>
        <p:spPr>
          <a:xfrm>
            <a:off x="3549" y="2222"/>
            <a:ext cx="9140452" cy="5144075"/>
          </a:xfrm>
          <a:prstGeom prst="rect">
            <a:avLst/>
          </a:prstGeom>
          <a:noFill/>
          <a:ln w="12700" cap="flat" cmpd="sng">
            <a:solidFill>
              <a:srgbClr val="FFFFFF"/>
            </a:solidFill>
            <a:prstDash val="solid"/>
            <a:round/>
          </a:ln>
        </p:spPr>
      </p:pic>
      <p:pic>
        <p:nvPicPr>
          <p:cNvPr id="29" name="图片"/>
          <p:cNvPicPr>
            <a:picLocks noChangeAspect="1"/>
          </p:cNvPicPr>
          <p:nvPr/>
        </p:nvPicPr>
        <p:blipFill>
          <a:blip r:embed="rId6" cstate="print"/>
          <a:stretch>
            <a:fillRect/>
          </a:stretch>
        </p:blipFill>
        <p:spPr>
          <a:xfrm>
            <a:off x="3490998" y="537577"/>
            <a:ext cx="1988992" cy="1988992"/>
          </a:xfrm>
          <a:prstGeom prst="rect">
            <a:avLst/>
          </a:prstGeom>
          <a:noFill/>
          <a:ln w="12700" cap="flat" cmpd="sng">
            <a:noFill/>
            <a:prstDash val="solid"/>
            <a:miter/>
          </a:ln>
        </p:spPr>
      </p:pic>
      <p:pic>
        <p:nvPicPr>
          <p:cNvPr id="30" name="图片"/>
          <p:cNvPicPr>
            <a:picLocks noChangeAspect="1"/>
          </p:cNvPicPr>
          <p:nvPr/>
        </p:nvPicPr>
        <p:blipFill>
          <a:blip r:embed="rId7" cstate="print"/>
          <a:stretch>
            <a:fillRect/>
          </a:stretch>
        </p:blipFill>
        <p:spPr>
          <a:xfrm>
            <a:off x="5188424" y="787789"/>
            <a:ext cx="1979857" cy="1979858"/>
          </a:xfrm>
          <a:prstGeom prst="rect">
            <a:avLst/>
          </a:prstGeom>
          <a:noFill/>
          <a:ln w="12700" cap="flat" cmpd="sng">
            <a:noFill/>
            <a:prstDash val="solid"/>
            <a:miter/>
          </a:ln>
        </p:spPr>
      </p:pic>
      <p:pic>
        <p:nvPicPr>
          <p:cNvPr id="31" name="图片"/>
          <p:cNvPicPr>
            <a:picLocks noChangeAspect="1"/>
          </p:cNvPicPr>
          <p:nvPr/>
        </p:nvPicPr>
        <p:blipFill>
          <a:blip r:embed="rId8" cstate="print"/>
          <a:stretch>
            <a:fillRect/>
          </a:stretch>
        </p:blipFill>
        <p:spPr>
          <a:xfrm>
            <a:off x="6921846" y="536404"/>
            <a:ext cx="1979857" cy="1984420"/>
          </a:xfrm>
          <a:prstGeom prst="rect">
            <a:avLst/>
          </a:prstGeom>
          <a:noFill/>
          <a:ln w="12700" cap="flat" cmpd="sng">
            <a:noFill/>
            <a:prstDash val="solid"/>
            <a:miter/>
          </a:ln>
        </p:spPr>
      </p:pic>
      <p:pic>
        <p:nvPicPr>
          <p:cNvPr id="32" name="图片"/>
          <p:cNvPicPr>
            <a:picLocks noChangeAspect="1"/>
          </p:cNvPicPr>
          <p:nvPr/>
        </p:nvPicPr>
        <p:blipFill>
          <a:blip r:embed="rId9" cstate="print"/>
          <a:stretch>
            <a:fillRect/>
          </a:stretch>
        </p:blipFill>
        <p:spPr>
          <a:xfrm>
            <a:off x="3233301" y="2271699"/>
            <a:ext cx="1988992" cy="1988992"/>
          </a:xfrm>
          <a:prstGeom prst="rect">
            <a:avLst/>
          </a:prstGeom>
          <a:noFill/>
          <a:ln w="12700" cap="flat" cmpd="sng">
            <a:noFill/>
            <a:prstDash val="solid"/>
            <a:miter/>
          </a:ln>
        </p:spPr>
      </p:pic>
      <p:pic>
        <p:nvPicPr>
          <p:cNvPr id="33" name="图片"/>
          <p:cNvPicPr>
            <a:picLocks noChangeAspect="1"/>
          </p:cNvPicPr>
          <p:nvPr/>
        </p:nvPicPr>
        <p:blipFill>
          <a:blip r:embed="rId10" cstate="print"/>
          <a:stretch>
            <a:fillRect/>
          </a:stretch>
        </p:blipFill>
        <p:spPr>
          <a:xfrm>
            <a:off x="4929776" y="2529903"/>
            <a:ext cx="1979857" cy="1979857"/>
          </a:xfrm>
          <a:prstGeom prst="rect">
            <a:avLst/>
          </a:prstGeom>
          <a:noFill/>
          <a:ln w="12700" cap="flat" cmpd="sng">
            <a:noFill/>
            <a:prstDash val="solid"/>
            <a:miter/>
          </a:ln>
        </p:spPr>
      </p:pic>
      <p:pic>
        <p:nvPicPr>
          <p:cNvPr id="34" name="图片"/>
          <p:cNvPicPr>
            <a:picLocks noChangeAspect="1"/>
          </p:cNvPicPr>
          <p:nvPr/>
        </p:nvPicPr>
        <p:blipFill>
          <a:blip r:embed="rId11" cstate="print"/>
          <a:stretch>
            <a:fillRect/>
          </a:stretch>
        </p:blipFill>
        <p:spPr>
          <a:xfrm>
            <a:off x="6655007" y="2242592"/>
            <a:ext cx="1988993" cy="1988992"/>
          </a:xfrm>
          <a:prstGeom prst="rect">
            <a:avLst/>
          </a:prstGeom>
          <a:noFill/>
          <a:ln w="12700" cap="flat" cmpd="sng">
            <a:noFill/>
            <a:prstDash val="solid"/>
            <a:miter/>
          </a:ln>
        </p:spPr>
      </p:pic>
      <p:pic>
        <p:nvPicPr>
          <p:cNvPr id="35" name="图片"/>
          <p:cNvPicPr>
            <a:picLocks noChangeAspect="1"/>
          </p:cNvPicPr>
          <p:nvPr/>
        </p:nvPicPr>
        <p:blipFill>
          <a:blip r:embed="rId12" cstate="print"/>
          <a:stretch>
            <a:fillRect/>
          </a:stretch>
        </p:blipFill>
        <p:spPr>
          <a:xfrm>
            <a:off x="893977" y="826090"/>
            <a:ext cx="876446" cy="876446"/>
          </a:xfrm>
          <a:prstGeom prst="rect">
            <a:avLst/>
          </a:prstGeom>
          <a:noFill/>
          <a:ln w="12700" cap="flat" cmpd="sng">
            <a:noFill/>
            <a:prstDash val="solid"/>
            <a:miter/>
          </a:ln>
        </p:spPr>
      </p:pic>
      <p:pic>
        <p:nvPicPr>
          <p:cNvPr id="36" name="图片"/>
          <p:cNvPicPr>
            <a:picLocks noChangeAspect="1"/>
          </p:cNvPicPr>
          <p:nvPr/>
        </p:nvPicPr>
        <p:blipFill>
          <a:blip r:embed="rId13" cstate="print"/>
          <a:stretch>
            <a:fillRect/>
          </a:stretch>
        </p:blipFill>
        <p:spPr>
          <a:xfrm>
            <a:off x="-9527" y="662982"/>
            <a:ext cx="795830" cy="795830"/>
          </a:xfrm>
          <a:prstGeom prst="rect">
            <a:avLst/>
          </a:prstGeom>
          <a:noFill/>
          <a:ln w="12700" cap="flat" cmpd="sng">
            <a:noFill/>
            <a:prstDash val="solid"/>
            <a:miter/>
          </a:ln>
        </p:spPr>
      </p:pic>
      <p:pic>
        <p:nvPicPr>
          <p:cNvPr id="37" name="图片"/>
          <p:cNvPicPr>
            <a:picLocks noChangeAspect="1"/>
          </p:cNvPicPr>
          <p:nvPr/>
        </p:nvPicPr>
        <p:blipFill>
          <a:blip r:embed="rId14" cstate="print"/>
          <a:stretch>
            <a:fillRect/>
          </a:stretch>
        </p:blipFill>
        <p:spPr>
          <a:xfrm>
            <a:off x="2166188" y="1303627"/>
            <a:ext cx="845678" cy="845677"/>
          </a:xfrm>
          <a:prstGeom prst="rect">
            <a:avLst/>
          </a:prstGeom>
          <a:noFill/>
          <a:ln w="12700" cap="flat" cmpd="sng">
            <a:noFill/>
            <a:prstDash val="solid"/>
            <a:miter/>
          </a:ln>
        </p:spPr>
      </p:pic>
      <p:pic>
        <p:nvPicPr>
          <p:cNvPr id="38" name="图片"/>
          <p:cNvPicPr>
            <a:picLocks noChangeAspect="1"/>
          </p:cNvPicPr>
          <p:nvPr/>
        </p:nvPicPr>
        <p:blipFill>
          <a:blip r:embed="rId15" cstate="print"/>
          <a:stretch>
            <a:fillRect/>
          </a:stretch>
        </p:blipFill>
        <p:spPr>
          <a:xfrm>
            <a:off x="753518" y="-969664"/>
            <a:ext cx="1321422" cy="4544961"/>
          </a:xfrm>
          <a:prstGeom prst="rect">
            <a:avLst/>
          </a:prstGeom>
          <a:noFill/>
          <a:ln w="12700" cap="flat" cmpd="sng">
            <a:noFill/>
            <a:prstDash val="solid"/>
            <a:miter/>
          </a:ln>
        </p:spPr>
      </p:pic>
      <p:pic>
        <p:nvPicPr>
          <p:cNvPr id="39" name="图片"/>
          <p:cNvPicPr>
            <a:picLocks noChangeAspect="1"/>
          </p:cNvPicPr>
          <p:nvPr/>
        </p:nvPicPr>
        <p:blipFill>
          <a:blip r:embed="rId16" cstate="print"/>
          <a:stretch>
            <a:fillRect/>
          </a:stretch>
        </p:blipFill>
        <p:spPr>
          <a:xfrm>
            <a:off x="928454" y="3813838"/>
            <a:ext cx="485775" cy="678656"/>
          </a:xfrm>
          <a:prstGeom prst="rect">
            <a:avLst/>
          </a:prstGeom>
          <a:noFill/>
          <a:ln w="12700" cap="flat" cmpd="sng">
            <a:noFill/>
            <a:prstDash val="solid"/>
            <a:miter/>
          </a:ln>
        </p:spPr>
      </p:pic>
      <p:pic>
        <p:nvPicPr>
          <p:cNvPr id="40" name="图片">
            <a:hlinkClick r:id="rId17" action="ppaction://hlinksldjump"/>
          </p:cNvPr>
          <p:cNvPicPr>
            <a:picLocks noChangeAspect="1"/>
          </p:cNvPicPr>
          <p:nvPr/>
        </p:nvPicPr>
        <p:blipFill>
          <a:blip r:embed="rId18" cstate="print"/>
          <a:stretch>
            <a:fillRect/>
          </a:stretch>
        </p:blipFill>
        <p:spPr>
          <a:xfrm>
            <a:off x="7997234" y="4311229"/>
            <a:ext cx="885616" cy="748665"/>
          </a:xfrm>
          <a:prstGeom prst="rect">
            <a:avLst/>
          </a:prstGeom>
          <a:noFill/>
          <a:ln w="12700" cap="flat" cmpd="sng">
            <a:noFill/>
            <a:prstDash val="solid"/>
            <a:miter/>
          </a:ln>
        </p:spPr>
      </p:pic>
      <p:pic>
        <p:nvPicPr>
          <p:cNvPr id="41" name="多媒体">
            <a:hlinkClick r:id="" action="ppaction://media"/>
          </p:cNvPr>
          <p:cNvPicPr>
            <a:picLocks noChangeAspect="1"/>
          </p:cNvPicPr>
          <p:nvPr>
            <a:audioFile r:link="rId1"/>
          </p:nvPr>
        </p:nvPicPr>
        <p:blipFill>
          <a:blip r:embed="rId19" cstate="print"/>
          <a:stretch>
            <a:fillRect/>
          </a:stretch>
        </p:blipFill>
        <p:spPr>
          <a:xfrm>
            <a:off x="-174347" y="-51561"/>
            <a:ext cx="457200" cy="457200"/>
          </a:xfrm>
          <a:prstGeom prst="rect">
            <a:avLst/>
          </a:prstGeom>
          <a:noFill/>
          <a:ln w="12700" cap="flat" cmpd="sng">
            <a:noFill/>
            <a:prstDash val="solid"/>
            <a:miter/>
          </a:ln>
        </p:spPr>
      </p:pic>
      <p:pic>
        <p:nvPicPr>
          <p:cNvPr id="42" name="图片">
            <a:hlinkClick r:id="rId20" action="ppaction://hlinksldjump"/>
          </p:cNvPr>
          <p:cNvPicPr>
            <a:picLocks noChangeAspect="1"/>
          </p:cNvPicPr>
          <p:nvPr/>
        </p:nvPicPr>
        <p:blipFill>
          <a:blip r:embed="rId21" cstate="print"/>
          <a:stretch>
            <a:fillRect/>
          </a:stretch>
        </p:blipFill>
        <p:spPr>
          <a:xfrm>
            <a:off x="3491496" y="522316"/>
            <a:ext cx="1988992" cy="1988993"/>
          </a:xfrm>
          <a:prstGeom prst="rect">
            <a:avLst/>
          </a:prstGeom>
          <a:noFill/>
          <a:ln w="12700" cap="flat" cmpd="sng">
            <a:noFill/>
            <a:prstDash val="solid"/>
            <a:miter/>
          </a:ln>
        </p:spPr>
      </p:pic>
      <p:pic>
        <p:nvPicPr>
          <p:cNvPr id="43" name="图片">
            <a:hlinkClick r:id="rId22" action="ppaction://hlinksldjump"/>
          </p:cNvPr>
          <p:cNvPicPr>
            <a:picLocks noChangeAspect="1"/>
          </p:cNvPicPr>
          <p:nvPr/>
        </p:nvPicPr>
        <p:blipFill>
          <a:blip r:embed="rId23" cstate="print"/>
          <a:stretch>
            <a:fillRect/>
          </a:stretch>
        </p:blipFill>
        <p:spPr>
          <a:xfrm>
            <a:off x="5203124" y="793098"/>
            <a:ext cx="1975306" cy="1979857"/>
          </a:xfrm>
          <a:prstGeom prst="rect">
            <a:avLst/>
          </a:prstGeom>
          <a:noFill/>
          <a:ln w="12700" cap="flat" cmpd="sng">
            <a:noFill/>
            <a:prstDash val="solid"/>
            <a:miter/>
          </a:ln>
        </p:spPr>
      </p:pic>
      <p:pic>
        <p:nvPicPr>
          <p:cNvPr id="44" name="图片">
            <a:hlinkClick r:id="rId24" action="ppaction://hlinksldjump"/>
          </p:cNvPr>
          <p:cNvPicPr>
            <a:picLocks noChangeAspect="1"/>
          </p:cNvPicPr>
          <p:nvPr/>
        </p:nvPicPr>
        <p:blipFill>
          <a:blip r:embed="rId25" cstate="print"/>
          <a:stretch>
            <a:fillRect/>
          </a:stretch>
        </p:blipFill>
        <p:spPr>
          <a:xfrm>
            <a:off x="6909317" y="538412"/>
            <a:ext cx="1979857" cy="1979857"/>
          </a:xfrm>
          <a:prstGeom prst="rect">
            <a:avLst/>
          </a:prstGeom>
          <a:noFill/>
          <a:ln w="12700" cap="flat" cmpd="sng">
            <a:noFill/>
            <a:prstDash val="solid"/>
            <a:miter/>
          </a:ln>
        </p:spPr>
      </p:pic>
      <p:pic>
        <p:nvPicPr>
          <p:cNvPr id="45" name="图片">
            <a:hlinkClick r:id="rId26" action="ppaction://hlinksldjump"/>
          </p:cNvPr>
          <p:cNvPicPr>
            <a:picLocks noChangeAspect="1"/>
          </p:cNvPicPr>
          <p:nvPr/>
        </p:nvPicPr>
        <p:blipFill>
          <a:blip r:embed="rId27" cstate="print"/>
          <a:stretch>
            <a:fillRect/>
          </a:stretch>
        </p:blipFill>
        <p:spPr>
          <a:xfrm>
            <a:off x="3226899" y="2256247"/>
            <a:ext cx="1988992" cy="1988993"/>
          </a:xfrm>
          <a:prstGeom prst="rect">
            <a:avLst/>
          </a:prstGeom>
          <a:noFill/>
          <a:ln w="12700" cap="flat" cmpd="sng">
            <a:noFill/>
            <a:prstDash val="solid"/>
            <a:miter/>
          </a:ln>
        </p:spPr>
      </p:pic>
      <p:pic>
        <p:nvPicPr>
          <p:cNvPr id="46" name="图片">
            <a:hlinkClick r:id="rId28" action="ppaction://hlinksldjump"/>
          </p:cNvPr>
          <p:cNvPicPr>
            <a:picLocks noChangeAspect="1"/>
          </p:cNvPicPr>
          <p:nvPr/>
        </p:nvPicPr>
        <p:blipFill>
          <a:blip r:embed="rId29" cstate="print"/>
          <a:stretch>
            <a:fillRect/>
          </a:stretch>
        </p:blipFill>
        <p:spPr>
          <a:xfrm>
            <a:off x="4939130" y="2518076"/>
            <a:ext cx="1975306" cy="1979857"/>
          </a:xfrm>
          <a:prstGeom prst="rect">
            <a:avLst/>
          </a:prstGeom>
          <a:noFill/>
          <a:ln w="12700" cap="flat" cmpd="sng">
            <a:noFill/>
            <a:prstDash val="solid"/>
            <a:miter/>
          </a:ln>
        </p:spPr>
      </p:pic>
      <p:pic>
        <p:nvPicPr>
          <p:cNvPr id="47" name="图片">
            <a:hlinkClick r:id="rId17" action="ppaction://hlinksldjump"/>
          </p:cNvPr>
          <p:cNvPicPr>
            <a:picLocks noChangeAspect="1"/>
          </p:cNvPicPr>
          <p:nvPr/>
        </p:nvPicPr>
        <p:blipFill>
          <a:blip r:embed="rId30" cstate="print"/>
          <a:stretch>
            <a:fillRect/>
          </a:stretch>
        </p:blipFill>
        <p:spPr>
          <a:xfrm>
            <a:off x="6647862" y="2249105"/>
            <a:ext cx="1988993" cy="1988992"/>
          </a:xfrm>
          <a:prstGeom prst="rect">
            <a:avLst/>
          </a:prstGeom>
          <a:noFill/>
          <a:ln w="12700" cap="flat" cmpd="sng">
            <a:noFill/>
            <a:prstDash val="solid"/>
            <a:miter/>
          </a:ln>
        </p:spPr>
      </p:pic>
      <p:sp>
        <p:nvSpPr>
          <p:cNvPr id="48" name="矩形"/>
          <p:cNvSpPr>
            <a:spLocks/>
          </p:cNvSpPr>
          <p:nvPr/>
        </p:nvSpPr>
        <p:spPr>
          <a:xfrm>
            <a:off x="153996" y="165112"/>
            <a:ext cx="2790643" cy="634012"/>
          </a:xfrm>
          <a:prstGeom prst="rect">
            <a:avLst/>
          </a:prstGeom>
          <a:gradFill rotWithShape="1">
            <a:gsLst>
              <a:gs pos="0">
                <a:srgbClr val="00B0F0">
                  <a:alpha val="100000"/>
                </a:srgbClr>
              </a:gs>
              <a:gs pos="50000">
                <a:srgbClr val="132C5D">
                  <a:alpha val="100000"/>
                </a:srgbClr>
              </a:gs>
              <a:gs pos="100000">
                <a:srgbClr val="0C2556">
                  <a:lumMod val="99000"/>
                  <a:alpha val="100000"/>
                </a:srgbClr>
              </a:gs>
            </a:gsLst>
            <a:lin ang="16200000" scaled="1"/>
          </a:gradFill>
          <a:effectLst>
            <a:outerShdw blurRad="40000" dist="23000" dir="5400000" rotWithShape="0">
              <a:srgbClr val="000000">
                <a:alpha val="34509"/>
              </a:srgbClr>
            </a:outerShdw>
          </a:effectLst>
          <a:scene3d>
            <a:camera prst="legacyObliqueFront"/>
            <a:lightRig rig="legacyFlat4" dir="t"/>
          </a:scene3d>
          <a:sp3d prstMaterial="legacyMatte">
            <a:bevelT w="13500" h="13500" prst="angle"/>
            <a:bevelB w="13500" h="13500" prst="angle"/>
          </a:sp3d>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KHỞI ĐỘNG</a:t>
            </a:r>
            <a:endParaRPr lang="zh-CN" altLang="en-US" sz="2800" b="1" i="0" u="none" strike="noStrike" kern="0" cap="none" spc="0" baseline="0">
              <a:solidFill>
                <a:srgbClr val="FFFFFF"/>
              </a:solidFill>
              <a:latin typeface="Times New Roman" pitchFamily="18" charset="0"/>
              <a:ea typeface="宋体" charset="0"/>
              <a:cs typeface="Times New Roman" pitchFamily="18" charset="0"/>
              <a:sym typeface="Arial" charset="0"/>
            </a:endParaRPr>
          </a:p>
        </p:txBody>
      </p:sp>
    </p:spTree>
    <p:extLst>
      <p:ext uri="{BB962C8B-B14F-4D97-AF65-F5344CB8AC3E}">
        <p14:creationId xmlns:p14="http://schemas.microsoft.com/office/powerpoint/2010/main" val="13610184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Clr clrSpc="rgb" dir="cw">
                                      <p:cBhvr override="childStyle">
                                        <p:cTn id="6" dur="500" fill="hold"/>
                                        <p:tgtEl>
                                          <p:spTgt spid="38"/>
                                        </p:tgtEl>
                                        <p:attrNameLst>
                                          <p:attrName>style.color</p:attrName>
                                        </p:attrNameLst>
                                      </p:cBhvr>
                                      <p:to>
                                        <a:srgbClr val="FFFFFF"/>
                                      </p:to>
                                    </p:animClr>
                                    <p:animClr clrSpc="rgb" dir="cw">
                                      <p:cBhvr>
                                        <p:cTn id="7" dur="500" fill="hold"/>
                                        <p:tgtEl>
                                          <p:spTgt spid="38"/>
                                        </p:tgtEl>
                                        <p:attrNameLst>
                                          <p:attrName>fillcolor</p:attrName>
                                        </p:attrNameLst>
                                      </p:cBhvr>
                                      <p:to>
                                        <a:srgbClr val="FFFFFF"/>
                                      </p:to>
                                    </p:animClr>
                                    <p:set>
                                      <p:cBhvr>
                                        <p:cTn id="8" dur="500" fill="hold"/>
                                        <p:tgtEl>
                                          <p:spTgt spid="38"/>
                                        </p:tgtEl>
                                        <p:attrNameLst>
                                          <p:attrName>fill.type</p:attrName>
                                        </p:attrNameLst>
                                      </p:cBhvr>
                                      <p:to>
                                        <p:strVal val="solid"/>
                                      </p:to>
                                    </p:set>
                                    <p:set>
                                      <p:cBhvr>
                                        <p:cTn id="9" dur="500" fill="hold"/>
                                        <p:tgtEl>
                                          <p:spTgt spid="38"/>
                                        </p:tgtEl>
                                        <p:attrNameLst>
                                          <p:attrName>fill.on</p:attrName>
                                        </p:attrNameLst>
                                      </p:cBhvr>
                                      <p:to>
                                        <p:strVal val="true"/>
                                      </p:to>
                                    </p:set>
                                    <p:animRot by="120000">
                                      <p:cBhvr>
                                        <p:cTn id="10" dur="500" fill="hold">
                                          <p:stCondLst>
                                            <p:cond delay="0"/>
                                          </p:stCondLst>
                                        </p:cTn>
                                        <p:tgtEl>
                                          <p:spTgt spid="38"/>
                                        </p:tgtEl>
                                        <p:attrNameLst>
                                          <p:attrName>r</p:attrName>
                                        </p:attrNameLst>
                                      </p:cBhvr>
                                    </p:animRot>
                                    <p:animRot by="-240000">
                                      <p:cBhvr>
                                        <p:cTn id="11" dur="1000" fill="hold">
                                          <p:stCondLst>
                                            <p:cond delay="1000"/>
                                          </p:stCondLst>
                                        </p:cTn>
                                        <p:tgtEl>
                                          <p:spTgt spid="38"/>
                                        </p:tgtEl>
                                        <p:attrNameLst>
                                          <p:attrName>r</p:attrName>
                                        </p:attrNameLst>
                                      </p:cBhvr>
                                    </p:animRot>
                                    <p:animRot by="240000">
                                      <p:cBhvr>
                                        <p:cTn id="12" dur="1000" fill="hold">
                                          <p:stCondLst>
                                            <p:cond delay="2000"/>
                                          </p:stCondLst>
                                        </p:cTn>
                                        <p:tgtEl>
                                          <p:spTgt spid="38"/>
                                        </p:tgtEl>
                                        <p:attrNameLst>
                                          <p:attrName>r</p:attrName>
                                        </p:attrNameLst>
                                      </p:cBhvr>
                                    </p:animRot>
                                    <p:animRot by="-240000">
                                      <p:cBhvr>
                                        <p:cTn id="13" dur="1000" fill="hold">
                                          <p:stCondLst>
                                            <p:cond delay="3000"/>
                                          </p:stCondLst>
                                        </p:cTn>
                                        <p:tgtEl>
                                          <p:spTgt spid="38"/>
                                        </p:tgtEl>
                                        <p:attrNameLst>
                                          <p:attrName>r</p:attrName>
                                        </p:attrNameLst>
                                      </p:cBhvr>
                                    </p:animRot>
                                    <p:animRot by="120000">
                                      <p:cBhvr>
                                        <p:cTn id="14" dur="1000" fill="hold">
                                          <p:stCondLst>
                                            <p:cond delay="4000"/>
                                          </p:stCondLst>
                                        </p:cTn>
                                        <p:tgtEl>
                                          <p:spTgt spid="38"/>
                                        </p:tgtEl>
                                        <p:attrNameLst>
                                          <p:attrName>r</p:attrName>
                                        </p:attrNameLst>
                                      </p:cBhvr>
                                    </p:animRot>
                                  </p:childTnLst>
                                </p:cTn>
                              </p:par>
                              <p:par>
                                <p:cTn id="15" presetID="1" presetClass="mediacall" presetSubtype="0" fill="hold" nodeType="withEffect">
                                  <p:stCondLst>
                                    <p:cond delay="0"/>
                                  </p:stCondLst>
                                  <p:childTnLst>
                                    <p:cmd type="call" cmd="playFrom(0.0)">
                                      <p:cBhvr>
                                        <p:cTn id="1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cond evt="onNext" delay="0">
                      <p:tgtEl>
                        <p:sldTgt/>
                      </p:tgtEl>
                    </p:cond>
                  </p:endCondLst>
                </p:cTn>
                <p:tgtEl>
                  <p:spTgt spid="41"/>
                </p:tgtEl>
              </p:cMediaNode>
            </p:audio>
            <p:seq concurrent="1" nextAc="seek">
              <p:cTn id="18" restart="whenNotActive" fill="hold" evtFilter="cancelBubble" nodeType="interactiveSeq">
                <p:stCondLst>
                  <p:cond evt="onClick" delay="0">
                    <p:tgtEl>
                      <p:spTgt spid="2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xit" presetSubtype="0" fill="hold" nodeType="click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43"/>
                                        </p:tgtEl>
                                      </p:cBhvr>
                                    </p:animEffect>
                                    <p:set>
                                      <p:cBhvr>
                                        <p:cTn id="6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0" presetClass="exit" presetSubtype="0" fill="hold" nodeType="clickEffect">
                                  <p:stCondLst>
                                    <p:cond delay="0"/>
                                  </p:stCondLst>
                                  <p:childTnLst>
                                    <p:animEffect transition="out" filter="fade">
                                      <p:cBhvr>
                                        <p:cTn id="70" dur="500"/>
                                        <p:tgtEl>
                                          <p:spTgt spid="44"/>
                                        </p:tgtEl>
                                      </p:cBhvr>
                                    </p:animEffect>
                                    <p:set>
                                      <p:cBhvr>
                                        <p:cTn id="7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2" restart="whenNotActive" fill="hold" evtFilter="cancelBubble" nodeType="interactiveSeq">
                <p:stCondLst>
                  <p:cond evt="onClick" delay="0">
                    <p:tgtEl>
                      <p:spTgt spid="45"/>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nodeType="clickEffect">
                                  <p:stCondLst>
                                    <p:cond delay="0"/>
                                  </p:stCondLst>
                                  <p:childTnLst>
                                    <p:animEffect transition="out" filter="fade">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0" presetClass="exit" presetSubtype="0" fill="hold" nodeType="clickEffect">
                                  <p:stCondLst>
                                    <p:cond delay="0"/>
                                  </p:stCondLst>
                                  <p:childTnLst>
                                    <p:animEffect transition="out" filter="fade">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4" restart="whenNotActive" fill="hold" evtFilter="cancelBubble" nodeType="interactiveSeq">
                <p:stCondLst>
                  <p:cond evt="onClick" delay="0">
                    <p:tgtEl>
                      <p:spTgt spid="4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xit" presetSubtype="0" fill="hold" nodeType="clickEffect">
                                  <p:stCondLst>
                                    <p:cond delay="0"/>
                                  </p:stCondLst>
                                  <p:childTnLst>
                                    <p:animEffect transition="out" filter="fade">
                                      <p:cBhvr>
                                        <p:cTn id="88" dur="500"/>
                                        <p:tgtEl>
                                          <p:spTgt spid="47"/>
                                        </p:tgtEl>
                                      </p:cBhvr>
                                    </p:animEffect>
                                    <p:set>
                                      <p:cBhvr>
                                        <p:cTn id="8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4" name="图片"/>
          <p:cNvPicPr>
            <a:picLocks/>
          </p:cNvPicPr>
          <p:nvPr/>
        </p:nvPicPr>
        <p:blipFill>
          <a:blip r:embed="rId3" cstate="print"/>
          <a:stretch>
            <a:fillRect/>
          </a:stretch>
        </p:blipFill>
        <p:spPr>
          <a:xfrm>
            <a:off x="4804365" y="2611383"/>
            <a:ext cx="1801941" cy="2405243"/>
          </a:xfrm>
          <a:prstGeom prst="rect">
            <a:avLst/>
          </a:prstGeom>
          <a:noFill/>
          <a:ln w="12700" cap="flat" cmpd="sng">
            <a:noFill/>
            <a:prstDash val="solid"/>
            <a:miter/>
          </a:ln>
        </p:spPr>
      </p:pic>
      <p:sp>
        <p:nvSpPr>
          <p:cNvPr id="325" name="文本框"/>
          <p:cNvSpPr>
            <a:spLocks noGrp="1"/>
          </p:cNvSpPr>
          <p:nvPr>
            <p:ph type="title"/>
          </p:nvPr>
        </p:nvSpPr>
        <p:spPr>
          <a:xfrm>
            <a:off x="1160231" y="81140"/>
            <a:ext cx="5301299" cy="500687"/>
          </a:xfrm>
          <a:prstGeom prst="rect">
            <a:avLst/>
          </a:prstGeom>
          <a:noFill/>
          <a:ln w="12700" cap="flat" cmpd="sng">
            <a:noFill/>
            <a:prstDash val="solid"/>
            <a:round/>
          </a:ln>
        </p:spPr>
        <p:txBody>
          <a:bodyPr vert="horz" wrap="square" lIns="91440" tIns="45720" rIns="91440" bIns="45720" anchor="b" anchorCtr="0">
            <a:prstTxWarp prst="textNoShape">
              <a:avLst/>
            </a:prstTxWarp>
          </a:bodyPr>
          <a:lstStyle/>
          <a:p>
            <a:pPr marL="0" indent="0" algn="ctr">
              <a:lnSpc>
                <a:spcPct val="100000"/>
              </a:lnSpc>
              <a:spcBef>
                <a:spcPts val="0"/>
              </a:spcBef>
              <a:spcAft>
                <a:spcPts val="0"/>
              </a:spcAft>
              <a:buNone/>
            </a:pPr>
            <a:r>
              <a:rPr lang="en-US" altLang="zh-CN" sz="2000" b="0" i="0" u="none" strike="noStrike" kern="0" cap="none" spc="0" baseline="0">
                <a:solidFill>
                  <a:srgbClr val="000000"/>
                </a:solidFill>
                <a:latin typeface="Times New Roman" pitchFamily="18" charset="0"/>
                <a:ea typeface="Arial" charset="0"/>
                <a:cs typeface="Times New Roman" pitchFamily="18" charset="0"/>
              </a:rPr>
              <a:t>MỘT SỐ TÁC PHẨM THAM KHẢO</a:t>
            </a:r>
            <a:endParaRPr lang="zh-CN" altLang="en-US" sz="2000" b="0" i="0" u="none" strike="noStrike" kern="0" cap="none" spc="0" baseline="0">
              <a:solidFill>
                <a:srgbClr val="000000"/>
              </a:solidFill>
              <a:latin typeface="Times New Roman" pitchFamily="18" charset="0"/>
              <a:ea typeface="Arial" charset="0"/>
              <a:cs typeface="Times New Roman" pitchFamily="18" charset="0"/>
            </a:endParaRPr>
          </a:p>
        </p:txBody>
      </p:sp>
      <p:pic>
        <p:nvPicPr>
          <p:cNvPr id="326" name="图片"/>
          <p:cNvPicPr>
            <a:picLocks/>
          </p:cNvPicPr>
          <p:nvPr/>
        </p:nvPicPr>
        <p:blipFill>
          <a:blip r:embed="rId4" cstate="print"/>
          <a:stretch>
            <a:fillRect/>
          </a:stretch>
        </p:blipFill>
        <p:spPr>
          <a:xfrm>
            <a:off x="305827" y="581827"/>
            <a:ext cx="1703112" cy="2322889"/>
          </a:xfrm>
          <a:prstGeom prst="rect">
            <a:avLst/>
          </a:prstGeom>
          <a:noFill/>
          <a:ln w="12700" cap="flat" cmpd="sng">
            <a:noFill/>
            <a:prstDash val="solid"/>
            <a:miter/>
          </a:ln>
        </p:spPr>
      </p:pic>
      <p:pic>
        <p:nvPicPr>
          <p:cNvPr id="327" name="图片"/>
          <p:cNvPicPr>
            <a:picLocks/>
          </p:cNvPicPr>
          <p:nvPr/>
        </p:nvPicPr>
        <p:blipFill>
          <a:blip r:embed="rId5" cstate="print"/>
          <a:stretch>
            <a:fillRect/>
          </a:stretch>
        </p:blipFill>
        <p:spPr>
          <a:xfrm>
            <a:off x="2039935" y="2611383"/>
            <a:ext cx="1801941" cy="2405243"/>
          </a:xfrm>
          <a:prstGeom prst="rect">
            <a:avLst/>
          </a:prstGeom>
          <a:noFill/>
          <a:ln w="12700" cap="flat" cmpd="sng">
            <a:noFill/>
            <a:prstDash val="solid"/>
            <a:miter/>
          </a:ln>
        </p:spPr>
      </p:pic>
      <p:pic>
        <p:nvPicPr>
          <p:cNvPr id="328" name="图片"/>
          <p:cNvPicPr>
            <a:picLocks/>
          </p:cNvPicPr>
          <p:nvPr/>
        </p:nvPicPr>
        <p:blipFill>
          <a:blip r:embed="rId6" cstate="print"/>
          <a:stretch>
            <a:fillRect/>
          </a:stretch>
        </p:blipFill>
        <p:spPr>
          <a:xfrm>
            <a:off x="6252308" y="412560"/>
            <a:ext cx="1878356" cy="2322890"/>
          </a:xfrm>
          <a:prstGeom prst="rect">
            <a:avLst/>
          </a:prstGeom>
          <a:noFill/>
          <a:ln w="12700" cap="flat" cmpd="sng">
            <a:noFill/>
            <a:prstDash val="solid"/>
            <a:miter/>
          </a:ln>
        </p:spPr>
      </p:pic>
      <p:pic>
        <p:nvPicPr>
          <p:cNvPr id="329" name="图片"/>
          <p:cNvPicPr>
            <a:picLocks/>
          </p:cNvPicPr>
          <p:nvPr/>
        </p:nvPicPr>
        <p:blipFill>
          <a:blip r:embed="rId7" cstate="print"/>
          <a:stretch>
            <a:fillRect/>
          </a:stretch>
        </p:blipFill>
        <p:spPr>
          <a:xfrm>
            <a:off x="3184901" y="581827"/>
            <a:ext cx="1878357" cy="2238864"/>
          </a:xfrm>
          <a:prstGeom prst="rect">
            <a:avLst/>
          </a:prstGeom>
          <a:noFill/>
          <a:ln w="12700" cap="flat" cmpd="sng">
            <a:noFill/>
            <a:prstDash val="solid"/>
            <a:miter/>
          </a:ln>
        </p:spPr>
      </p:pic>
    </p:spTree>
    <p:extLst>
      <p:ext uri="{BB962C8B-B14F-4D97-AF65-F5344CB8AC3E}">
        <p14:creationId xmlns:p14="http://schemas.microsoft.com/office/powerpoint/2010/main" val="955779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barn(inVertical)">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barn(inVertical)">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barn(inVertical)">
                                      <p:cBhvr>
                                        <p:cTn id="17" dur="500"/>
                                        <p:tgtEl>
                                          <p:spTgt spid="3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8"/>
                                        </p:tgtEl>
                                        <p:attrNameLst>
                                          <p:attrName>style.visibility</p:attrName>
                                        </p:attrNameLst>
                                      </p:cBhvr>
                                      <p:to>
                                        <p:strVal val="visible"/>
                                      </p:to>
                                    </p:set>
                                    <p:animEffect transition="in" filter="barn(inVertical)">
                                      <p:cBhvr>
                                        <p:cTn id="22" dur="500"/>
                                        <p:tgtEl>
                                          <p:spTgt spid="3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7"/>
                                        </p:tgtEl>
                                        <p:attrNameLst>
                                          <p:attrName>style.visibility</p:attrName>
                                        </p:attrNameLst>
                                      </p:cBhvr>
                                      <p:to>
                                        <p:strVal val="visible"/>
                                      </p:to>
                                    </p:set>
                                    <p:animEffect transition="in" filter="barn(inVertical)">
                                      <p:cBhvr>
                                        <p:cTn id="27" dur="500"/>
                                        <p:tgtEl>
                                          <p:spTgt spid="3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4"/>
                                        </p:tgtEl>
                                        <p:attrNameLst>
                                          <p:attrName>style.visibility</p:attrName>
                                        </p:attrNameLst>
                                      </p:cBhvr>
                                      <p:to>
                                        <p:strVal val="visible"/>
                                      </p:to>
                                    </p:set>
                                    <p:animEffect transition="in" filter="barn(inVertical)">
                                      <p:cBhvr>
                                        <p:cTn id="32"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 name="文本框"/>
          <p:cNvSpPr>
            <a:spLocks noGrp="1"/>
          </p:cNvSpPr>
          <p:nvPr>
            <p:ph type="sldNum"/>
          </p:nvPr>
        </p:nvSpPr>
        <p:spPr>
          <a:xfrm>
            <a:off x="8529584" y="4749851"/>
            <a:ext cx="548700" cy="393599"/>
          </a:xfrm>
          <a:prstGeom prst="rect">
            <a:avLst/>
          </a:prstGeom>
          <a:noFill/>
          <a:ln cap="flat" cmpd="sng">
            <a:noFill/>
            <a:prstDash val="solid"/>
            <a:miter/>
          </a:ln>
        </p:spPr>
        <p:txBody>
          <a:bodyPr vert="horz" wrap="square" lIns="91440" tIns="45720" rIns="91440" bIns="45720"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Droid Serif" charset="0"/>
                <a:ea typeface="Droid Serif" charset="0"/>
                <a:cs typeface="Droid Serif" charset="0"/>
                <a:sym typeface="Droid Serif" charset="0"/>
              </a:rPr>
              <a:t>21</a:t>
            </a:fld>
            <a:endParaRPr lang="zh-CN" altLang="en-US" sz="1200" b="0" i="0" u="none" strike="noStrike" kern="0" cap="none" spc="0" baseline="0">
              <a:solidFill>
                <a:schemeClr val="accent3"/>
              </a:solidFill>
              <a:latin typeface="Droid Serif" charset="0"/>
              <a:ea typeface="Droid Serif" charset="0"/>
              <a:cs typeface="Droid Serif" charset="0"/>
              <a:sym typeface="Droid Serif" charset="0"/>
            </a:endParaRPr>
          </a:p>
        </p:txBody>
      </p:sp>
      <p:pic>
        <p:nvPicPr>
          <p:cNvPr id="333" name="图片"/>
          <p:cNvPicPr>
            <a:picLocks noChangeAspect="1"/>
          </p:cNvPicPr>
          <p:nvPr/>
        </p:nvPicPr>
        <p:blipFill>
          <a:blip r:embed="rId2" cstate="print"/>
          <a:srcRect l="9755" t="8726"/>
          <a:stretch>
            <a:fillRect/>
          </a:stretch>
        </p:blipFill>
        <p:spPr>
          <a:xfrm flipH="1">
            <a:off x="0" y="-1"/>
            <a:ext cx="2752216" cy="5143451"/>
          </a:xfrm>
          <a:prstGeom prst="rect">
            <a:avLst/>
          </a:prstGeom>
          <a:noFill/>
          <a:ln w="12700" cap="flat" cmpd="sng">
            <a:noFill/>
            <a:prstDash val="solid"/>
            <a:miter/>
          </a:ln>
        </p:spPr>
      </p:pic>
      <p:sp>
        <p:nvSpPr>
          <p:cNvPr id="334" name="文本框"/>
          <p:cNvSpPr>
            <a:spLocks noGrp="1"/>
          </p:cNvSpPr>
          <p:nvPr>
            <p:ph type="ctrTitle"/>
          </p:nvPr>
        </p:nvSpPr>
        <p:spPr>
          <a:xfrm>
            <a:off x="3327487" y="678300"/>
            <a:ext cx="5154300" cy="690899"/>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marL="0" indent="0" algn="l" fontAlgn="base">
              <a:lnSpc>
                <a:spcPct val="100000"/>
              </a:lnSpc>
              <a:spcBef>
                <a:spcPts val="0"/>
              </a:spcBef>
              <a:spcAft>
                <a:spcPts val="0"/>
              </a:spcAft>
              <a:buClrTx/>
            </a:pPr>
            <a:r>
              <a:rPr lang="en-US" altLang="zh-CN" sz="3600" b="1" i="0" u="none" strike="noStrike" kern="1200" cap="none" spc="0" baseline="0">
                <a:solidFill>
                  <a:srgbClr val="FFFFFF"/>
                </a:solidFill>
                <a:latin typeface="Times New Roman" pitchFamily="18" charset="0"/>
                <a:ea typeface="Arial" charset="0"/>
                <a:cs typeface="Times New Roman" pitchFamily="18" charset="0"/>
              </a:rPr>
              <a:t>HƯỚNG DẪN TỰ HỌC</a:t>
            </a:r>
            <a:endParaRPr lang="zh-CN" altLang="en-US" sz="3600" b="1" i="0" u="none" strike="noStrike" kern="1200" cap="none" spc="0" baseline="0">
              <a:solidFill>
                <a:srgbClr val="FFFFFF"/>
              </a:solidFill>
              <a:latin typeface="Times New Roman" pitchFamily="18" charset="0"/>
              <a:ea typeface="Arial" charset="0"/>
              <a:cs typeface="Times New Roman" pitchFamily="18" charset="0"/>
            </a:endParaRPr>
          </a:p>
        </p:txBody>
      </p:sp>
      <p:sp>
        <p:nvSpPr>
          <p:cNvPr id="335" name="矩形"/>
          <p:cNvSpPr>
            <a:spLocks/>
          </p:cNvSpPr>
          <p:nvPr/>
        </p:nvSpPr>
        <p:spPr>
          <a:xfrm>
            <a:off x="3327487" y="1602878"/>
            <a:ext cx="5288279" cy="2806065"/>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285750" indent="-285750" algn="l" fontAlgn="base">
              <a:lnSpc>
                <a:spcPct val="100000"/>
              </a:lnSpc>
              <a:spcBef>
                <a:spcPts val="0"/>
              </a:spcBef>
              <a:spcAft>
                <a:spcPts val="0"/>
              </a:spcAft>
              <a:buClrTx/>
              <a:buChar char="-"/>
            </a:pPr>
            <a:r>
              <a:rPr lang="en-US" altLang="zh-CN" sz="3600" b="1" i="0" u="none" strike="noStrike" kern="1200" cap="none" spc="0" baseline="0">
                <a:solidFill>
                  <a:srgbClr val="FFFFFF"/>
                </a:solidFill>
                <a:latin typeface="Times New Roman" pitchFamily="18" charset="0"/>
                <a:ea typeface="Arial" charset="0"/>
                <a:cs typeface="Times New Roman" pitchFamily="18" charset="0"/>
                <a:sym typeface="Arial" charset="0"/>
              </a:rPr>
              <a:t>Hoàn thành bài vẽ mô phỏng</a:t>
            </a:r>
          </a:p>
          <a:p>
            <a:pPr marL="285750" indent="-285750" algn="l" fontAlgn="base">
              <a:lnSpc>
                <a:spcPct val="100000"/>
              </a:lnSpc>
              <a:spcBef>
                <a:spcPts val="0"/>
              </a:spcBef>
              <a:spcAft>
                <a:spcPts val="0"/>
              </a:spcAft>
              <a:buClrTx/>
              <a:buChar char="-"/>
            </a:pPr>
            <a:r>
              <a:rPr lang="en-US" altLang="zh-CN" sz="3600" b="1" i="0" u="none" strike="noStrike" kern="1200" cap="none" spc="0" baseline="0">
                <a:solidFill>
                  <a:srgbClr val="FFFFFF"/>
                </a:solidFill>
                <a:latin typeface="Times New Roman" pitchFamily="18" charset="0"/>
                <a:ea typeface="Arial" charset="0"/>
                <a:cs typeface="Times New Roman" pitchFamily="18" charset="0"/>
                <a:sym typeface="Arial" charset="0"/>
              </a:rPr>
              <a:t>Chuẩn bị cho tiết sau: Trưng bày sản phẩm, chia sẻ và đánh giá.</a:t>
            </a:r>
            <a:endParaRPr lang="zh-CN" altLang="en-US" sz="3600" b="1" i="0" u="none" strike="noStrike" kern="1200" cap="none" spc="0" baseline="0">
              <a:solidFill>
                <a:srgbClr val="FFFFFF"/>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1715359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barn(inVertical)">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barn(inVertical)">
                                      <p:cBhvr>
                                        <p:cTn id="12"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3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6" name="图片"/>
          <p:cNvPicPr>
            <a:picLocks noChangeAspect="1"/>
          </p:cNvPicPr>
          <p:nvPr/>
        </p:nvPicPr>
        <p:blipFill>
          <a:blip r:embed="rId3" cstate="print"/>
          <a:srcRect l="9755" t="8726"/>
          <a:stretch>
            <a:fillRect/>
          </a:stretch>
        </p:blipFill>
        <p:spPr>
          <a:xfrm flipH="1">
            <a:off x="0" y="2666998"/>
            <a:ext cx="1757310" cy="2476502"/>
          </a:xfrm>
          <a:prstGeom prst="rect">
            <a:avLst/>
          </a:prstGeom>
          <a:noFill/>
          <a:ln w="12700" cap="flat" cmpd="sng">
            <a:noFill/>
            <a:prstDash val="solid"/>
            <a:miter/>
          </a:ln>
        </p:spPr>
      </p:pic>
      <p:pic>
        <p:nvPicPr>
          <p:cNvPr id="337" name="图片" descr="Hội họa và mỹ thuật - Quan niệm cái đẹp trong nghệ thuật tạo hình phục hưng  Thời kỳ Phục hưng bắt đầu vào khoảng thế kỷ 14 ở một số nước"/>
          <p:cNvPicPr>
            <a:picLocks/>
          </p:cNvPicPr>
          <p:nvPr/>
        </p:nvPicPr>
        <p:blipFill>
          <a:blip r:embed="rId4" cstate="print"/>
          <a:stretch>
            <a:fillRect/>
          </a:stretch>
        </p:blipFill>
        <p:spPr>
          <a:xfrm>
            <a:off x="1946757" y="1"/>
            <a:ext cx="1637828" cy="2651760"/>
          </a:xfrm>
          <a:prstGeom prst="rect">
            <a:avLst/>
          </a:prstGeom>
          <a:noFill/>
          <a:ln w="12700" cap="flat" cmpd="sng">
            <a:noFill/>
            <a:prstDash val="solid"/>
            <a:round/>
          </a:ln>
        </p:spPr>
      </p:pic>
      <p:sp>
        <p:nvSpPr>
          <p:cNvPr id="338" name="文本框"/>
          <p:cNvSpPr>
            <a:spLocks noGrp="1"/>
          </p:cNvSpPr>
          <p:nvPr>
            <p:ph type="ctrTitle"/>
          </p:nvPr>
        </p:nvSpPr>
        <p:spPr>
          <a:xfrm>
            <a:off x="4811974" y="542522"/>
            <a:ext cx="4088911" cy="1566715"/>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3200" b="0" i="0" u="none" strike="noStrike" kern="0" cap="none" spc="0" baseline="0">
                <a:solidFill>
                  <a:srgbClr val="FFFFFF"/>
                </a:solidFill>
                <a:latin typeface="Times New Roman" pitchFamily="18" charset="0"/>
                <a:ea typeface="Arial" charset="0"/>
                <a:cs typeface="Times New Roman" pitchFamily="18" charset="0"/>
              </a:rPr>
              <a:t>CHỦ ĐỀ 4 :NGHỆ THUẬT TRUNG ĐẠI THẾ GIỚI</a:t>
            </a:r>
            <a:endParaRPr lang="zh-CN" altLang="en-US" sz="3200" b="0" i="0" u="none" strike="noStrike" kern="0" cap="none" spc="0" baseline="0">
              <a:solidFill>
                <a:srgbClr val="FFFFFF"/>
              </a:solidFill>
              <a:latin typeface="Times New Roman" pitchFamily="18" charset="0"/>
              <a:ea typeface="Arial" charset="0"/>
              <a:cs typeface="Times New Roman" pitchFamily="18" charset="0"/>
            </a:endParaRPr>
          </a:p>
        </p:txBody>
      </p:sp>
      <p:sp>
        <p:nvSpPr>
          <p:cNvPr id="339" name="矩形"/>
          <p:cNvSpPr>
            <a:spLocks/>
          </p:cNvSpPr>
          <p:nvPr/>
        </p:nvSpPr>
        <p:spPr>
          <a:xfrm>
            <a:off x="4873660" y="2042159"/>
            <a:ext cx="3980054" cy="2564936"/>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Droid Serif" charset="0"/>
                <a:cs typeface="Times New Roman" pitchFamily="18" charset="0"/>
                <a:sym typeface="Droid Serif" charset="0"/>
              </a:rPr>
              <a:t>BÀI 11: VẺ ĐẸP CỦA NHÂN VẬT TRONG TRANH THỜI KÌ PHỤC HƯNG (TIẾT 2)</a:t>
            </a:r>
            <a:endParaRPr lang="zh-CN" altLang="en-US" sz="2800" b="1" i="0" u="none" strike="noStrike" kern="0" cap="none" spc="0" baseline="0">
              <a:solidFill>
                <a:srgbClr val="FFFFFF"/>
              </a:solidFill>
              <a:latin typeface="Times New Roman" pitchFamily="18" charset="0"/>
              <a:ea typeface="Droid Serif" charset="0"/>
              <a:cs typeface="Times New Roman" pitchFamily="18" charset="0"/>
              <a:sym typeface="Droid Serif" charset="0"/>
            </a:endParaRPr>
          </a:p>
        </p:txBody>
      </p:sp>
      <p:pic>
        <p:nvPicPr>
          <p:cNvPr id="340" name="图片"/>
          <p:cNvPicPr>
            <a:picLocks noChangeAspect="1"/>
          </p:cNvPicPr>
          <p:nvPr/>
        </p:nvPicPr>
        <p:blipFill>
          <a:blip r:embed="rId5" cstate="print"/>
          <a:srcRect b="7880"/>
          <a:stretch>
            <a:fillRect/>
          </a:stretch>
        </p:blipFill>
        <p:spPr>
          <a:xfrm>
            <a:off x="0" y="0"/>
            <a:ext cx="2106306" cy="2651760"/>
          </a:xfrm>
          <a:prstGeom prst="rect">
            <a:avLst/>
          </a:prstGeom>
          <a:noFill/>
          <a:ln w="12700" cap="flat" cmpd="sng">
            <a:noFill/>
            <a:prstDash val="solid"/>
            <a:miter/>
          </a:ln>
        </p:spPr>
      </p:pic>
      <p:pic>
        <p:nvPicPr>
          <p:cNvPr id="341" name="图片" descr="Thiếu nữ đeo hoa tai ngọc trai"/>
          <p:cNvPicPr>
            <a:picLocks/>
          </p:cNvPicPr>
          <p:nvPr/>
        </p:nvPicPr>
        <p:blipFill>
          <a:blip r:embed="rId6" cstate="print"/>
          <a:stretch>
            <a:fillRect/>
          </a:stretch>
        </p:blipFill>
        <p:spPr>
          <a:xfrm>
            <a:off x="1629739" y="2651761"/>
            <a:ext cx="1954846" cy="2491739"/>
          </a:xfrm>
          <a:prstGeom prst="rect">
            <a:avLst/>
          </a:prstGeom>
          <a:noFill/>
          <a:ln w="12700" cap="flat" cmpd="sng">
            <a:noFill/>
            <a:prstDash val="solid"/>
            <a:round/>
          </a:ln>
        </p:spPr>
      </p:pic>
    </p:spTree>
    <p:extLst>
      <p:ext uri="{BB962C8B-B14F-4D97-AF65-F5344CB8AC3E}">
        <p14:creationId xmlns:p14="http://schemas.microsoft.com/office/powerpoint/2010/main" val="3304630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barn(inVertical)">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barn(inVertical)">
                                      <p:cBhvr>
                                        <p:cTn id="12"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P spid="3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 name="云形"/>
          <p:cNvSpPr>
            <a:spLocks/>
          </p:cNvSpPr>
          <p:nvPr/>
        </p:nvSpPr>
        <p:spPr>
          <a:xfrm>
            <a:off x="3175825" y="643890"/>
            <a:ext cx="1733059" cy="1425547"/>
          </a:xfrm>
          <a:prstGeom prst="cloud">
            <a:avLst/>
          </a:prstGeom>
          <a:solidFill>
            <a:schemeClr val="bg1"/>
          </a:solidFill>
          <a:ln w="25400" cap="flat" cmpd="sng">
            <a:noFill/>
            <a:prstDash val="solid"/>
            <a:round/>
          </a:ln>
        </p:spPr>
      </p:sp>
      <p:sp>
        <p:nvSpPr>
          <p:cNvPr id="345" name="文本框"/>
          <p:cNvSpPr>
            <a:spLocks noGrp="1"/>
          </p:cNvSpPr>
          <p:nvPr>
            <p:ph type="ctrTitle"/>
          </p:nvPr>
        </p:nvSpPr>
        <p:spPr>
          <a:xfrm>
            <a:off x="3632086" y="747340"/>
            <a:ext cx="892744" cy="1159800"/>
          </a:xfrm>
          <a:prstGeom prst="rect">
            <a:avLst/>
          </a:prstGeom>
          <a:noFill/>
          <a:ln w="12700" cap="flat" cmpd="sng">
            <a:noFill/>
            <a:prstDash val="solid"/>
            <a:miter/>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6000" b="0" i="0" u="none" strike="noStrike" kern="0" cap="none" spc="0" baseline="0">
                <a:solidFill>
                  <a:srgbClr val="96DD3A"/>
                </a:solidFill>
                <a:latin typeface="Goudy Stout" pitchFamily="18" charset="0"/>
                <a:ea typeface="Arial" charset="0"/>
                <a:cs typeface="Lucida Sans"/>
              </a:rPr>
              <a:t>4</a:t>
            </a:r>
            <a:endParaRPr lang="zh-CN" altLang="en-US" sz="6000" b="0" i="0" u="none" strike="noStrike" kern="0" cap="none" spc="0" baseline="0">
              <a:solidFill>
                <a:srgbClr val="96DD3A"/>
              </a:solidFill>
              <a:latin typeface="Goudy Stout" pitchFamily="18" charset="0"/>
              <a:ea typeface="Arial" charset="0"/>
              <a:cs typeface="Lucida Sans"/>
            </a:endParaRPr>
          </a:p>
        </p:txBody>
      </p:sp>
      <p:sp>
        <p:nvSpPr>
          <p:cNvPr id="346" name="文本框"/>
          <p:cNvSpPr>
            <a:spLocks noGrp="1"/>
          </p:cNvSpPr>
          <p:nvPr>
            <p:ph type="subTitle"/>
          </p:nvPr>
        </p:nvSpPr>
        <p:spPr>
          <a:xfrm>
            <a:off x="1108709" y="2124443"/>
            <a:ext cx="6410396" cy="755692"/>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600"/>
              </a:spcBef>
              <a:spcAft>
                <a:spcPts val="0"/>
              </a:spcAft>
              <a:buNone/>
            </a:pPr>
            <a:r>
              <a:rPr lang="en-US" altLang="zh-CN" sz="4000" b="1" i="0" u="none" strike="noStrike" kern="0" cap="none" spc="0" baseline="0">
                <a:solidFill>
                  <a:srgbClr val="FFFFFF"/>
                </a:solidFill>
                <a:latin typeface="Times New Roman" pitchFamily="18" charset="0"/>
                <a:ea typeface="Arial" charset="0"/>
                <a:cs typeface="Times New Roman" pitchFamily="18" charset="0"/>
              </a:rPr>
              <a:t>PHÂN TÍCH – ĐÁNH GIÁ</a:t>
            </a:r>
            <a:endParaRPr lang="zh-CN" altLang="en-US" sz="4000" b="1" i="0" u="none" strike="noStrike" kern="0" cap="none" spc="0" baseline="0">
              <a:solidFill>
                <a:srgbClr val="FFFFFF"/>
              </a:solidFill>
              <a:latin typeface="Times New Roman" pitchFamily="18" charset="0"/>
              <a:ea typeface="Arial" charset="0"/>
              <a:cs typeface="Times New Roman" pitchFamily="18" charset="0"/>
            </a:endParaRPr>
          </a:p>
        </p:txBody>
      </p:sp>
      <p:sp>
        <p:nvSpPr>
          <p:cNvPr id="347" name="曲线"/>
          <p:cNvSpPr>
            <a:spLocks/>
          </p:cNvSpPr>
          <p:nvPr/>
        </p:nvSpPr>
        <p:spPr>
          <a:xfrm>
            <a:off x="7509854" y="1016840"/>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2"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8" y="18132"/>
                </a:lnTo>
                <a:lnTo>
                  <a:pt x="10556" y="18097"/>
                </a:lnTo>
                <a:lnTo>
                  <a:pt x="11043" y="18097"/>
                </a:lnTo>
                <a:lnTo>
                  <a:pt x="11321"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7"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grpSp>
        <p:nvGrpSpPr>
          <p:cNvPr id="350" name="组合"/>
          <p:cNvGrpSpPr>
            <a:grpSpLocks/>
          </p:cNvGrpSpPr>
          <p:nvPr/>
        </p:nvGrpSpPr>
        <p:grpSpPr>
          <a:xfrm rot="2574712">
            <a:off x="6959667" y="57822"/>
            <a:ext cx="889789" cy="985185"/>
            <a:chOff x="6959667" y="57822"/>
            <a:chExt cx="889789" cy="985185"/>
          </a:xfrm>
        </p:grpSpPr>
        <p:sp>
          <p:nvSpPr>
            <p:cNvPr id="348" name="曲线"/>
            <p:cNvSpPr>
              <a:spLocks/>
            </p:cNvSpPr>
            <p:nvPr/>
          </p:nvSpPr>
          <p:spPr>
            <a:xfrm>
              <a:off x="7294344" y="428357"/>
              <a:ext cx="460826" cy="510261"/>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349" name="曲线"/>
            <p:cNvSpPr>
              <a:spLocks/>
            </p:cNvSpPr>
            <p:nvPr/>
          </p:nvSpPr>
          <p:spPr>
            <a:xfrm>
              <a:off x="6959667" y="57822"/>
              <a:ext cx="889789" cy="985185"/>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351" name="曲线"/>
          <p:cNvSpPr>
            <a:spLocks/>
          </p:cNvSpPr>
          <p:nvPr/>
        </p:nvSpPr>
        <p:spPr>
          <a:xfrm rot="2467125">
            <a:off x="6866242" y="73396"/>
            <a:ext cx="303744" cy="290053"/>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52" name="曲线"/>
          <p:cNvSpPr>
            <a:spLocks/>
          </p:cNvSpPr>
          <p:nvPr/>
        </p:nvSpPr>
        <p:spPr>
          <a:xfrm rot="-1609080">
            <a:off x="6770702" y="735529"/>
            <a:ext cx="218604" cy="20873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53" name="曲线"/>
          <p:cNvSpPr>
            <a:spLocks/>
          </p:cNvSpPr>
          <p:nvPr/>
        </p:nvSpPr>
        <p:spPr>
          <a:xfrm rot="2926152">
            <a:off x="7932302" y="814503"/>
            <a:ext cx="163710" cy="156317"/>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54" name="曲线"/>
          <p:cNvSpPr>
            <a:spLocks/>
          </p:cNvSpPr>
          <p:nvPr/>
        </p:nvSpPr>
        <p:spPr>
          <a:xfrm rot="-1609210">
            <a:off x="7814284" y="123963"/>
            <a:ext cx="83658"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7"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2"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55"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23</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360" name="组合"/>
          <p:cNvGrpSpPr>
            <a:grpSpLocks/>
          </p:cNvGrpSpPr>
          <p:nvPr/>
        </p:nvGrpSpPr>
        <p:grpSpPr>
          <a:xfrm rot="283749">
            <a:off x="175145" y="4010873"/>
            <a:ext cx="883248" cy="883313"/>
            <a:chOff x="175145" y="4010873"/>
            <a:chExt cx="883248" cy="883313"/>
          </a:xfrm>
        </p:grpSpPr>
        <p:sp>
          <p:nvSpPr>
            <p:cNvPr id="356" name="曲线"/>
            <p:cNvSpPr>
              <a:spLocks/>
            </p:cNvSpPr>
            <p:nvPr/>
          </p:nvSpPr>
          <p:spPr>
            <a:xfrm>
              <a:off x="175145" y="4010873"/>
              <a:ext cx="883248" cy="883313"/>
            </a:xfrm>
            <a:custGeom>
              <a:avLst/>
              <a:gdLst>
                <a:gd name="T1" fmla="*/ 0 w 21600"/>
                <a:gd name="T2" fmla="*/ 0 h 21600"/>
                <a:gd name="T3" fmla="*/ 21600 w 21600"/>
                <a:gd name="T4" fmla="*/ 21600 h 21600"/>
              </a:gdLst>
              <a:ahLst/>
              <a:cxnLst/>
              <a:rect l="T1" t="T2" r="T3" b="T4"/>
              <a:pathLst>
                <a:path w="21600" h="21600">
                  <a:moveTo>
                    <a:pt x="15946" y="3303"/>
                  </a:moveTo>
                  <a:lnTo>
                    <a:pt x="16184" y="3332"/>
                  </a:lnTo>
                  <a:lnTo>
                    <a:pt x="16452" y="3392"/>
                  </a:lnTo>
                  <a:lnTo>
                    <a:pt x="16690" y="3481"/>
                  </a:lnTo>
                  <a:lnTo>
                    <a:pt x="16899" y="3600"/>
                  </a:lnTo>
                  <a:lnTo>
                    <a:pt x="17136" y="3719"/>
                  </a:lnTo>
                  <a:lnTo>
                    <a:pt x="17345" y="3868"/>
                  </a:lnTo>
                  <a:lnTo>
                    <a:pt x="17553" y="4047"/>
                  </a:lnTo>
                  <a:lnTo>
                    <a:pt x="17731" y="4254"/>
                  </a:lnTo>
                  <a:lnTo>
                    <a:pt x="17881" y="4463"/>
                  </a:lnTo>
                  <a:lnTo>
                    <a:pt x="17999" y="4701"/>
                  </a:lnTo>
                  <a:lnTo>
                    <a:pt x="18118" y="4910"/>
                  </a:lnTo>
                  <a:lnTo>
                    <a:pt x="18207" y="5147"/>
                  </a:lnTo>
                  <a:lnTo>
                    <a:pt x="18267" y="5415"/>
                  </a:lnTo>
                  <a:lnTo>
                    <a:pt x="18297" y="5653"/>
                  </a:lnTo>
                  <a:lnTo>
                    <a:pt x="18297" y="5921"/>
                  </a:lnTo>
                  <a:lnTo>
                    <a:pt x="18297" y="6159"/>
                  </a:lnTo>
                  <a:lnTo>
                    <a:pt x="18267" y="6397"/>
                  </a:lnTo>
                  <a:lnTo>
                    <a:pt x="18207" y="6665"/>
                  </a:lnTo>
                  <a:lnTo>
                    <a:pt x="18118" y="6902"/>
                  </a:lnTo>
                  <a:lnTo>
                    <a:pt x="17999" y="7111"/>
                  </a:lnTo>
                  <a:lnTo>
                    <a:pt x="17881" y="7348"/>
                  </a:lnTo>
                  <a:lnTo>
                    <a:pt x="17731" y="7556"/>
                  </a:lnTo>
                  <a:lnTo>
                    <a:pt x="17553" y="7765"/>
                  </a:lnTo>
                  <a:lnTo>
                    <a:pt x="16363" y="8926"/>
                  </a:lnTo>
                  <a:lnTo>
                    <a:pt x="16214" y="9045"/>
                  </a:lnTo>
                  <a:lnTo>
                    <a:pt x="16066" y="9134"/>
                  </a:lnTo>
                  <a:lnTo>
                    <a:pt x="15886" y="9193"/>
                  </a:lnTo>
                  <a:lnTo>
                    <a:pt x="15678" y="9223"/>
                  </a:lnTo>
                  <a:lnTo>
                    <a:pt x="15500" y="9193"/>
                  </a:lnTo>
                  <a:lnTo>
                    <a:pt x="15321" y="9134"/>
                  </a:lnTo>
                  <a:lnTo>
                    <a:pt x="15173" y="9045"/>
                  </a:lnTo>
                  <a:lnTo>
                    <a:pt x="15024" y="8926"/>
                  </a:lnTo>
                  <a:lnTo>
                    <a:pt x="12674" y="6575"/>
                  </a:lnTo>
                  <a:lnTo>
                    <a:pt x="12555" y="6426"/>
                  </a:lnTo>
                  <a:lnTo>
                    <a:pt x="12466" y="6277"/>
                  </a:lnTo>
                  <a:lnTo>
                    <a:pt x="12406" y="6100"/>
                  </a:lnTo>
                  <a:lnTo>
                    <a:pt x="12376" y="5921"/>
                  </a:lnTo>
                  <a:lnTo>
                    <a:pt x="12406" y="5712"/>
                  </a:lnTo>
                  <a:lnTo>
                    <a:pt x="12466" y="5534"/>
                  </a:lnTo>
                  <a:lnTo>
                    <a:pt x="12555" y="5386"/>
                  </a:lnTo>
                  <a:lnTo>
                    <a:pt x="12674" y="5236"/>
                  </a:lnTo>
                  <a:lnTo>
                    <a:pt x="13834" y="4047"/>
                  </a:lnTo>
                  <a:lnTo>
                    <a:pt x="14042" y="3868"/>
                  </a:lnTo>
                  <a:lnTo>
                    <a:pt x="14250" y="3719"/>
                  </a:lnTo>
                  <a:lnTo>
                    <a:pt x="14488" y="3600"/>
                  </a:lnTo>
                  <a:lnTo>
                    <a:pt x="14696" y="3481"/>
                  </a:lnTo>
                  <a:lnTo>
                    <a:pt x="14935" y="3392"/>
                  </a:lnTo>
                  <a:lnTo>
                    <a:pt x="15203" y="3332"/>
                  </a:lnTo>
                  <a:lnTo>
                    <a:pt x="15441" y="3303"/>
                  </a:lnTo>
                </a:path>
                <a:path w="21600" h="21600">
                  <a:moveTo>
                    <a:pt x="10204" y="10800"/>
                  </a:moveTo>
                  <a:lnTo>
                    <a:pt x="10323" y="10829"/>
                  </a:lnTo>
                  <a:lnTo>
                    <a:pt x="10412" y="10859"/>
                  </a:lnTo>
                  <a:lnTo>
                    <a:pt x="10532" y="10918"/>
                  </a:lnTo>
                  <a:lnTo>
                    <a:pt x="10620" y="10978"/>
                  </a:lnTo>
                  <a:lnTo>
                    <a:pt x="10680" y="11067"/>
                  </a:lnTo>
                  <a:lnTo>
                    <a:pt x="10740" y="11186"/>
                  </a:lnTo>
                  <a:lnTo>
                    <a:pt x="10769" y="11275"/>
                  </a:lnTo>
                  <a:lnTo>
                    <a:pt x="10800" y="11395"/>
                  </a:lnTo>
                  <a:lnTo>
                    <a:pt x="10769" y="11514"/>
                  </a:lnTo>
                  <a:lnTo>
                    <a:pt x="10740" y="11632"/>
                  </a:lnTo>
                  <a:lnTo>
                    <a:pt x="10680" y="11722"/>
                  </a:lnTo>
                  <a:lnTo>
                    <a:pt x="10620" y="11811"/>
                  </a:lnTo>
                  <a:lnTo>
                    <a:pt x="7526" y="14905"/>
                  </a:lnTo>
                  <a:lnTo>
                    <a:pt x="7437" y="14994"/>
                  </a:lnTo>
                  <a:lnTo>
                    <a:pt x="7349" y="15054"/>
                  </a:lnTo>
                  <a:lnTo>
                    <a:pt x="7229" y="15083"/>
                  </a:lnTo>
                  <a:lnTo>
                    <a:pt x="6992" y="15083"/>
                  </a:lnTo>
                  <a:lnTo>
                    <a:pt x="6872" y="15054"/>
                  </a:lnTo>
                  <a:lnTo>
                    <a:pt x="6783" y="14994"/>
                  </a:lnTo>
                  <a:lnTo>
                    <a:pt x="6694" y="14905"/>
                  </a:lnTo>
                  <a:lnTo>
                    <a:pt x="6604" y="14816"/>
                  </a:lnTo>
                  <a:lnTo>
                    <a:pt x="6545" y="14726"/>
                  </a:lnTo>
                  <a:lnTo>
                    <a:pt x="6515" y="14608"/>
                  </a:lnTo>
                  <a:lnTo>
                    <a:pt x="6515" y="14488"/>
                  </a:lnTo>
                  <a:lnTo>
                    <a:pt x="6515" y="14369"/>
                  </a:lnTo>
                  <a:lnTo>
                    <a:pt x="6545" y="14251"/>
                  </a:lnTo>
                  <a:lnTo>
                    <a:pt x="6604" y="14161"/>
                  </a:lnTo>
                  <a:lnTo>
                    <a:pt x="6694" y="14072"/>
                  </a:lnTo>
                  <a:lnTo>
                    <a:pt x="9788" y="10978"/>
                  </a:lnTo>
                  <a:lnTo>
                    <a:pt x="9877" y="10918"/>
                  </a:lnTo>
                  <a:lnTo>
                    <a:pt x="9966" y="10859"/>
                  </a:lnTo>
                  <a:lnTo>
                    <a:pt x="10086" y="10829"/>
                  </a:lnTo>
                  <a:lnTo>
                    <a:pt x="10204" y="10800"/>
                  </a:lnTo>
                </a:path>
                <a:path w="21600" h="21600">
                  <a:moveTo>
                    <a:pt x="18058" y="1"/>
                  </a:moveTo>
                  <a:lnTo>
                    <a:pt x="17404" y="30"/>
                  </a:lnTo>
                  <a:lnTo>
                    <a:pt x="16750" y="60"/>
                  </a:lnTo>
                  <a:lnTo>
                    <a:pt x="16095" y="149"/>
                  </a:lnTo>
                  <a:lnTo>
                    <a:pt x="15441" y="298"/>
                  </a:lnTo>
                  <a:lnTo>
                    <a:pt x="14816" y="447"/>
                  </a:lnTo>
                  <a:lnTo>
                    <a:pt x="14221" y="655"/>
                  </a:lnTo>
                  <a:lnTo>
                    <a:pt x="13685" y="923"/>
                  </a:lnTo>
                  <a:lnTo>
                    <a:pt x="13417" y="1042"/>
                  </a:lnTo>
                  <a:lnTo>
                    <a:pt x="13209" y="1220"/>
                  </a:lnTo>
                  <a:lnTo>
                    <a:pt x="12971" y="1369"/>
                  </a:lnTo>
                  <a:lnTo>
                    <a:pt x="12792" y="1548"/>
                  </a:lnTo>
                  <a:lnTo>
                    <a:pt x="6753" y="7587"/>
                  </a:lnTo>
                  <a:lnTo>
                    <a:pt x="476" y="7587"/>
                  </a:lnTo>
                  <a:lnTo>
                    <a:pt x="298" y="7616"/>
                  </a:lnTo>
                  <a:lnTo>
                    <a:pt x="179" y="7647"/>
                  </a:lnTo>
                  <a:lnTo>
                    <a:pt x="59" y="7706"/>
                  </a:lnTo>
                  <a:lnTo>
                    <a:pt x="0" y="7795"/>
                  </a:lnTo>
                  <a:lnTo>
                    <a:pt x="0" y="7884"/>
                  </a:lnTo>
                  <a:lnTo>
                    <a:pt x="30" y="8003"/>
                  </a:lnTo>
                  <a:lnTo>
                    <a:pt x="90" y="8122"/>
                  </a:lnTo>
                  <a:lnTo>
                    <a:pt x="208" y="8271"/>
                  </a:lnTo>
                  <a:lnTo>
                    <a:pt x="3153" y="11186"/>
                  </a:lnTo>
                  <a:lnTo>
                    <a:pt x="2767" y="11574"/>
                  </a:lnTo>
                  <a:lnTo>
                    <a:pt x="1160" y="11871"/>
                  </a:lnTo>
                  <a:lnTo>
                    <a:pt x="981" y="11930"/>
                  </a:lnTo>
                  <a:lnTo>
                    <a:pt x="833" y="11989"/>
                  </a:lnTo>
                  <a:lnTo>
                    <a:pt x="744" y="12108"/>
                  </a:lnTo>
                  <a:lnTo>
                    <a:pt x="684" y="12197"/>
                  </a:lnTo>
                  <a:lnTo>
                    <a:pt x="684" y="12317"/>
                  </a:lnTo>
                  <a:lnTo>
                    <a:pt x="713" y="12465"/>
                  </a:lnTo>
                  <a:lnTo>
                    <a:pt x="773" y="12585"/>
                  </a:lnTo>
                  <a:lnTo>
                    <a:pt x="892" y="12733"/>
                  </a:lnTo>
                  <a:lnTo>
                    <a:pt x="8865" y="20705"/>
                  </a:lnTo>
                  <a:lnTo>
                    <a:pt x="9015" y="20825"/>
                  </a:lnTo>
                  <a:lnTo>
                    <a:pt x="9133" y="20884"/>
                  </a:lnTo>
                  <a:lnTo>
                    <a:pt x="9282" y="20914"/>
                  </a:lnTo>
                  <a:lnTo>
                    <a:pt x="9401" y="20914"/>
                  </a:lnTo>
                  <a:lnTo>
                    <a:pt x="9490" y="20855"/>
                  </a:lnTo>
                  <a:lnTo>
                    <a:pt x="9609" y="20765"/>
                  </a:lnTo>
                  <a:lnTo>
                    <a:pt x="9669" y="20617"/>
                  </a:lnTo>
                  <a:lnTo>
                    <a:pt x="9729" y="20439"/>
                  </a:lnTo>
                  <a:lnTo>
                    <a:pt x="10026" y="18832"/>
                  </a:lnTo>
                  <a:lnTo>
                    <a:pt x="10412" y="18445"/>
                  </a:lnTo>
                  <a:lnTo>
                    <a:pt x="13328" y="21390"/>
                  </a:lnTo>
                  <a:lnTo>
                    <a:pt x="13477" y="21509"/>
                  </a:lnTo>
                  <a:lnTo>
                    <a:pt x="13596" y="21569"/>
                  </a:lnTo>
                  <a:lnTo>
                    <a:pt x="13715" y="21598"/>
                  </a:lnTo>
                  <a:lnTo>
                    <a:pt x="13805" y="21598"/>
                  </a:lnTo>
                  <a:lnTo>
                    <a:pt x="13894" y="21539"/>
                  </a:lnTo>
                  <a:lnTo>
                    <a:pt x="13953" y="21420"/>
                  </a:lnTo>
                  <a:lnTo>
                    <a:pt x="13982" y="21301"/>
                  </a:lnTo>
                  <a:lnTo>
                    <a:pt x="14013" y="21122"/>
                  </a:lnTo>
                  <a:lnTo>
                    <a:pt x="14013" y="14845"/>
                  </a:lnTo>
                  <a:lnTo>
                    <a:pt x="20051" y="8806"/>
                  </a:lnTo>
                  <a:lnTo>
                    <a:pt x="20230" y="8628"/>
                  </a:lnTo>
                  <a:lnTo>
                    <a:pt x="20379" y="8390"/>
                  </a:lnTo>
                  <a:lnTo>
                    <a:pt x="20558" y="8152"/>
                  </a:lnTo>
                  <a:lnTo>
                    <a:pt x="20676" y="7915"/>
                  </a:lnTo>
                  <a:lnTo>
                    <a:pt x="20944" y="7379"/>
                  </a:lnTo>
                  <a:lnTo>
                    <a:pt x="21152" y="6783"/>
                  </a:lnTo>
                  <a:lnTo>
                    <a:pt x="21301" y="6159"/>
                  </a:lnTo>
                  <a:lnTo>
                    <a:pt x="21450" y="5504"/>
                  </a:lnTo>
                  <a:lnTo>
                    <a:pt x="21540" y="4850"/>
                  </a:lnTo>
                  <a:lnTo>
                    <a:pt x="21569" y="4196"/>
                  </a:lnTo>
                  <a:lnTo>
                    <a:pt x="21598" y="3540"/>
                  </a:lnTo>
                  <a:lnTo>
                    <a:pt x="21598" y="2946"/>
                  </a:lnTo>
                  <a:lnTo>
                    <a:pt x="21569" y="2381"/>
                  </a:lnTo>
                  <a:lnTo>
                    <a:pt x="21509" y="1845"/>
                  </a:lnTo>
                  <a:lnTo>
                    <a:pt x="21420" y="1399"/>
                  </a:lnTo>
                  <a:lnTo>
                    <a:pt x="21332" y="1012"/>
                  </a:lnTo>
                  <a:lnTo>
                    <a:pt x="21212" y="715"/>
                  </a:lnTo>
                  <a:lnTo>
                    <a:pt x="21123" y="595"/>
                  </a:lnTo>
                  <a:lnTo>
                    <a:pt x="21064" y="537"/>
                  </a:lnTo>
                  <a:lnTo>
                    <a:pt x="21004" y="477"/>
                  </a:lnTo>
                  <a:lnTo>
                    <a:pt x="20884" y="387"/>
                  </a:lnTo>
                  <a:lnTo>
                    <a:pt x="20587" y="269"/>
                  </a:lnTo>
                  <a:lnTo>
                    <a:pt x="20201" y="180"/>
                  </a:lnTo>
                  <a:lnTo>
                    <a:pt x="19754" y="90"/>
                  </a:lnTo>
                  <a:lnTo>
                    <a:pt x="19219" y="30"/>
                  </a:lnTo>
                  <a:lnTo>
                    <a:pt x="18654" y="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57" name="曲线"/>
            <p:cNvSpPr>
              <a:spLocks/>
            </p:cNvSpPr>
            <p:nvPr/>
          </p:nvSpPr>
          <p:spPr>
            <a:xfrm>
              <a:off x="228642" y="4694590"/>
              <a:ext cx="146045" cy="146048"/>
            </a:xfrm>
            <a:custGeom>
              <a:avLst/>
              <a:gdLst>
                <a:gd name="T1" fmla="*/ 0 w 21600"/>
                <a:gd name="T2" fmla="*/ 0 h 21600"/>
                <a:gd name="T3" fmla="*/ 21600 w 21600"/>
                <a:gd name="T4" fmla="*/ 21600 h 21600"/>
              </a:gdLst>
              <a:ahLst/>
              <a:cxnLst/>
              <a:rect l="T1" t="T2" r="T3" b="T4"/>
              <a:pathLst>
                <a:path w="21600" h="21600">
                  <a:moveTo>
                    <a:pt x="14940" y="7"/>
                  </a:moveTo>
                  <a:lnTo>
                    <a:pt x="13680" y="184"/>
                  </a:lnTo>
                  <a:lnTo>
                    <a:pt x="12420" y="545"/>
                  </a:lnTo>
                  <a:lnTo>
                    <a:pt x="11160" y="1082"/>
                  </a:lnTo>
                  <a:lnTo>
                    <a:pt x="10085" y="1981"/>
                  </a:lnTo>
                  <a:lnTo>
                    <a:pt x="9002" y="3602"/>
                  </a:lnTo>
                  <a:lnTo>
                    <a:pt x="7381" y="6121"/>
                  </a:lnTo>
                  <a:lnTo>
                    <a:pt x="4147" y="12781"/>
                  </a:lnTo>
                  <a:lnTo>
                    <a:pt x="1267" y="18896"/>
                  </a:lnTo>
                  <a:lnTo>
                    <a:pt x="7" y="21600"/>
                  </a:lnTo>
                  <a:lnTo>
                    <a:pt x="7" y="21600"/>
                  </a:lnTo>
                  <a:lnTo>
                    <a:pt x="2703" y="20340"/>
                  </a:lnTo>
                  <a:lnTo>
                    <a:pt x="8825" y="17459"/>
                  </a:lnTo>
                  <a:lnTo>
                    <a:pt x="15478" y="14218"/>
                  </a:lnTo>
                  <a:lnTo>
                    <a:pt x="17997" y="12597"/>
                  </a:lnTo>
                  <a:lnTo>
                    <a:pt x="19618" y="11521"/>
                  </a:lnTo>
                  <a:lnTo>
                    <a:pt x="20517" y="10439"/>
                  </a:lnTo>
                  <a:lnTo>
                    <a:pt x="21054" y="9179"/>
                  </a:lnTo>
                  <a:lnTo>
                    <a:pt x="21415" y="7919"/>
                  </a:lnTo>
                  <a:lnTo>
                    <a:pt x="21600" y="6659"/>
                  </a:lnTo>
                  <a:lnTo>
                    <a:pt x="21415" y="5400"/>
                  </a:lnTo>
                  <a:lnTo>
                    <a:pt x="21054" y="4140"/>
                  </a:lnTo>
                  <a:lnTo>
                    <a:pt x="20517" y="3064"/>
                  </a:lnTo>
                  <a:lnTo>
                    <a:pt x="19618" y="1981"/>
                  </a:lnTo>
                  <a:lnTo>
                    <a:pt x="18542" y="1082"/>
                  </a:lnTo>
                  <a:lnTo>
                    <a:pt x="17459" y="545"/>
                  </a:lnTo>
                  <a:lnTo>
                    <a:pt x="16200" y="184"/>
                  </a:lnTo>
                  <a:lnTo>
                    <a:pt x="14940" y="7"/>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58" name="曲线"/>
            <p:cNvSpPr>
              <a:spLocks/>
            </p:cNvSpPr>
            <p:nvPr/>
          </p:nvSpPr>
          <p:spPr>
            <a:xfrm>
              <a:off x="341812" y="4779768"/>
              <a:ext cx="93694" cy="93695"/>
            </a:xfrm>
            <a:custGeom>
              <a:avLst/>
              <a:gdLst>
                <a:gd name="T1" fmla="*/ 0 w 21600"/>
                <a:gd name="T2" fmla="*/ 0 h 21600"/>
                <a:gd name="T3" fmla="*/ 21600 w 21600"/>
                <a:gd name="T4" fmla="*/ 21600 h 21600"/>
              </a:gdLst>
              <a:ahLst/>
              <a:cxnLst/>
              <a:rect l="T1" t="T2" r="T3" b="T4"/>
              <a:pathLst>
                <a:path w="21600" h="21600">
                  <a:moveTo>
                    <a:pt x="12907" y="0"/>
                  </a:moveTo>
                  <a:lnTo>
                    <a:pt x="11219" y="287"/>
                  </a:lnTo>
                  <a:lnTo>
                    <a:pt x="9542" y="849"/>
                  </a:lnTo>
                  <a:lnTo>
                    <a:pt x="8141" y="1688"/>
                  </a:lnTo>
                  <a:lnTo>
                    <a:pt x="6729" y="2813"/>
                  </a:lnTo>
                  <a:lnTo>
                    <a:pt x="5328" y="4489"/>
                  </a:lnTo>
                  <a:lnTo>
                    <a:pt x="4214" y="7016"/>
                  </a:lnTo>
                  <a:lnTo>
                    <a:pt x="3088" y="10105"/>
                  </a:lnTo>
                  <a:lnTo>
                    <a:pt x="1963" y="13469"/>
                  </a:lnTo>
                  <a:lnTo>
                    <a:pt x="562" y="19360"/>
                  </a:lnTo>
                  <a:lnTo>
                    <a:pt x="0" y="21600"/>
                  </a:lnTo>
                  <a:lnTo>
                    <a:pt x="0" y="21600"/>
                  </a:lnTo>
                  <a:lnTo>
                    <a:pt x="2526" y="21324"/>
                  </a:lnTo>
                  <a:lnTo>
                    <a:pt x="8417" y="19636"/>
                  </a:lnTo>
                  <a:lnTo>
                    <a:pt x="11506" y="18798"/>
                  </a:lnTo>
                  <a:lnTo>
                    <a:pt x="14583" y="17672"/>
                  </a:lnTo>
                  <a:lnTo>
                    <a:pt x="17397" y="16271"/>
                  </a:lnTo>
                  <a:lnTo>
                    <a:pt x="19073" y="15146"/>
                  </a:lnTo>
                  <a:lnTo>
                    <a:pt x="20199" y="13745"/>
                  </a:lnTo>
                  <a:lnTo>
                    <a:pt x="21037" y="12068"/>
                  </a:lnTo>
                  <a:lnTo>
                    <a:pt x="21600" y="10656"/>
                  </a:lnTo>
                  <a:lnTo>
                    <a:pt x="21600" y="8979"/>
                  </a:lnTo>
                  <a:lnTo>
                    <a:pt x="21600" y="7291"/>
                  </a:lnTo>
                  <a:lnTo>
                    <a:pt x="21037" y="5615"/>
                  </a:lnTo>
                  <a:lnTo>
                    <a:pt x="20199" y="4214"/>
                  </a:lnTo>
                  <a:lnTo>
                    <a:pt x="19073" y="2813"/>
                  </a:lnTo>
                  <a:lnTo>
                    <a:pt x="17672" y="1688"/>
                  </a:lnTo>
                  <a:lnTo>
                    <a:pt x="16271" y="849"/>
                  </a:lnTo>
                  <a:lnTo>
                    <a:pt x="14583" y="287"/>
                  </a:lnTo>
                  <a:lnTo>
                    <a:pt x="12907" y="0"/>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59" name="曲线"/>
            <p:cNvSpPr>
              <a:spLocks/>
            </p:cNvSpPr>
            <p:nvPr/>
          </p:nvSpPr>
          <p:spPr>
            <a:xfrm>
              <a:off x="195816" y="4633770"/>
              <a:ext cx="93744" cy="93745"/>
            </a:xfrm>
            <a:custGeom>
              <a:avLst/>
              <a:gdLst>
                <a:gd name="T1" fmla="*/ 0 w 21600"/>
                <a:gd name="T2" fmla="*/ 0 h 21600"/>
                <a:gd name="T3" fmla="*/ 21600 w 21600"/>
                <a:gd name="T4" fmla="*/ 21600 h 21600"/>
              </a:gdLst>
              <a:ahLst/>
              <a:cxnLst/>
              <a:rect l="T1" t="T2" r="T3" b="T4"/>
              <a:pathLst>
                <a:path w="21600" h="21600">
                  <a:moveTo>
                    <a:pt x="10937" y="11"/>
                  </a:moveTo>
                  <a:lnTo>
                    <a:pt x="9537" y="562"/>
                  </a:lnTo>
                  <a:lnTo>
                    <a:pt x="7850" y="1411"/>
                  </a:lnTo>
                  <a:lnTo>
                    <a:pt x="6450" y="2524"/>
                  </a:lnTo>
                  <a:lnTo>
                    <a:pt x="5336" y="4212"/>
                  </a:lnTo>
                  <a:lnTo>
                    <a:pt x="3925" y="7012"/>
                  </a:lnTo>
                  <a:lnTo>
                    <a:pt x="2811" y="10099"/>
                  </a:lnTo>
                  <a:lnTo>
                    <a:pt x="1962" y="13175"/>
                  </a:lnTo>
                  <a:lnTo>
                    <a:pt x="286" y="19063"/>
                  </a:lnTo>
                  <a:lnTo>
                    <a:pt x="11" y="21588"/>
                  </a:lnTo>
                  <a:lnTo>
                    <a:pt x="2249" y="21026"/>
                  </a:lnTo>
                  <a:lnTo>
                    <a:pt x="8137" y="19625"/>
                  </a:lnTo>
                  <a:lnTo>
                    <a:pt x="11500" y="18512"/>
                  </a:lnTo>
                  <a:lnTo>
                    <a:pt x="14587" y="17387"/>
                  </a:lnTo>
                  <a:lnTo>
                    <a:pt x="17100" y="16263"/>
                  </a:lnTo>
                  <a:lnTo>
                    <a:pt x="18788" y="14862"/>
                  </a:lnTo>
                  <a:lnTo>
                    <a:pt x="19912" y="13462"/>
                  </a:lnTo>
                  <a:lnTo>
                    <a:pt x="20750" y="12062"/>
                  </a:lnTo>
                  <a:lnTo>
                    <a:pt x="21313" y="10375"/>
                  </a:lnTo>
                  <a:lnTo>
                    <a:pt x="21588" y="8699"/>
                  </a:lnTo>
                  <a:lnTo>
                    <a:pt x="21313" y="7012"/>
                  </a:lnTo>
                  <a:lnTo>
                    <a:pt x="20750" y="5336"/>
                  </a:lnTo>
                  <a:lnTo>
                    <a:pt x="19912" y="3936"/>
                  </a:lnTo>
                  <a:lnTo>
                    <a:pt x="18788" y="2524"/>
                  </a:lnTo>
                  <a:lnTo>
                    <a:pt x="17387" y="1411"/>
                  </a:lnTo>
                  <a:lnTo>
                    <a:pt x="15987" y="562"/>
                  </a:lnTo>
                  <a:lnTo>
                    <a:pt x="14300" y="1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grpSp>
      <p:grpSp>
        <p:nvGrpSpPr>
          <p:cNvPr id="363" name="组合"/>
          <p:cNvGrpSpPr>
            <a:grpSpLocks/>
          </p:cNvGrpSpPr>
          <p:nvPr/>
        </p:nvGrpSpPr>
        <p:grpSpPr>
          <a:xfrm rot="8649300" flipV="1">
            <a:off x="349652" y="154414"/>
            <a:ext cx="899529" cy="879609"/>
            <a:chOff x="349652" y="154414"/>
            <a:chExt cx="899529" cy="879609"/>
          </a:xfrm>
        </p:grpSpPr>
        <p:sp>
          <p:nvSpPr>
            <p:cNvPr id="361" name="曲线"/>
            <p:cNvSpPr>
              <a:spLocks/>
            </p:cNvSpPr>
            <p:nvPr/>
          </p:nvSpPr>
          <p:spPr>
            <a:xfrm>
              <a:off x="687994" y="485241"/>
              <a:ext cx="465870" cy="455580"/>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362" name="曲线"/>
            <p:cNvSpPr>
              <a:spLocks/>
            </p:cNvSpPr>
            <p:nvPr/>
          </p:nvSpPr>
          <p:spPr>
            <a:xfrm>
              <a:off x="349652" y="154414"/>
              <a:ext cx="899529" cy="879609"/>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364" name="曲线"/>
          <p:cNvSpPr>
            <a:spLocks/>
          </p:cNvSpPr>
          <p:nvPr/>
        </p:nvSpPr>
        <p:spPr>
          <a:xfrm rot="-1609080">
            <a:off x="661193" y="1183896"/>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65" name="曲线"/>
          <p:cNvSpPr>
            <a:spLocks/>
          </p:cNvSpPr>
          <p:nvPr/>
        </p:nvSpPr>
        <p:spPr>
          <a:xfrm rot="-1609210">
            <a:off x="1145390" y="131883"/>
            <a:ext cx="83659"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66" name="曲线"/>
          <p:cNvSpPr>
            <a:spLocks/>
          </p:cNvSpPr>
          <p:nvPr/>
        </p:nvSpPr>
        <p:spPr>
          <a:xfrm rot="2926152">
            <a:off x="1202222" y="938681"/>
            <a:ext cx="163710"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67" name="曲线"/>
          <p:cNvSpPr>
            <a:spLocks/>
          </p:cNvSpPr>
          <p:nvPr/>
        </p:nvSpPr>
        <p:spPr>
          <a:xfrm rot="2467125">
            <a:off x="168861" y="667736"/>
            <a:ext cx="303745" cy="290053"/>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68" name="曲线"/>
          <p:cNvSpPr>
            <a:spLocks/>
          </p:cNvSpPr>
          <p:nvPr/>
        </p:nvSpPr>
        <p:spPr>
          <a:xfrm rot="2926152">
            <a:off x="364420" y="148182"/>
            <a:ext cx="163711"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69" name="矩形"/>
          <p:cNvSpPr>
            <a:spLocks/>
          </p:cNvSpPr>
          <p:nvPr/>
        </p:nvSpPr>
        <p:spPr>
          <a:xfrm>
            <a:off x="1171347" y="2935141"/>
            <a:ext cx="6285122" cy="577215"/>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3200" b="1" i="0" u="none" strike="noStrike" kern="0" cap="none" spc="0" baseline="0">
                <a:solidFill>
                  <a:schemeClr val="bg1"/>
                </a:solidFill>
                <a:latin typeface="Times New Roman" pitchFamily="18" charset="0"/>
                <a:ea typeface="Arial" charset="0"/>
                <a:cs typeface="Times New Roman" pitchFamily="18" charset="0"/>
                <a:sym typeface="Arial" charset="0"/>
              </a:rPr>
              <a:t>Trưng bày sản phẩm và chia sẻ.</a:t>
            </a:r>
            <a:endParaRPr lang="zh-CN" altLang="en-US" sz="3200" b="1" i="0" u="none" strike="noStrike" kern="0" cap="none" spc="0" baseline="0">
              <a:solidFill>
                <a:schemeClr val="bg1"/>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89733786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文本框"/>
          <p:cNvSpPr>
            <a:spLocks noGrp="1"/>
          </p:cNvSpPr>
          <p:nvPr>
            <p:ph type="title"/>
          </p:nvPr>
        </p:nvSpPr>
        <p:spPr>
          <a:xfrm>
            <a:off x="464948" y="253335"/>
            <a:ext cx="7040107" cy="552577"/>
          </a:xfrm>
          <a:prstGeom prst="rect">
            <a:avLst/>
          </a:prstGeom>
          <a:noFill/>
          <a:ln w="12700" cap="flat" cmpd="sng">
            <a:noFill/>
            <a:prstDash val="solid"/>
            <a:round/>
          </a:ln>
        </p:spPr>
        <p:txBody>
          <a:bodyPr vert="horz" wrap="square" lIns="91440" tIns="45720" rIns="91440" bIns="45720" anchor="b" anchorCtr="0">
            <a:prstTxWarp prst="textNoShape">
              <a:avLst/>
            </a:prstTxWarp>
          </a:bodyPr>
          <a:lstStyle/>
          <a:p>
            <a:pPr marL="0" indent="0" algn="l">
              <a:lnSpc>
                <a:spcPct val="100000"/>
              </a:lnSpc>
              <a:spcBef>
                <a:spcPts val="0"/>
              </a:spcBef>
              <a:spcAft>
                <a:spcPts val="0"/>
              </a:spcAft>
              <a:buNone/>
            </a:pPr>
            <a:r>
              <a:rPr lang="en-US" altLang="zh-CN" sz="3600" b="0" i="0" u="none" strike="noStrike" kern="0" cap="none" spc="0" baseline="0">
                <a:solidFill>
                  <a:srgbClr val="0B4272"/>
                </a:solidFill>
                <a:latin typeface="Times New Roman" pitchFamily="18" charset="0"/>
                <a:ea typeface="Arial" charset="0"/>
                <a:cs typeface="Times New Roman" pitchFamily="18" charset="0"/>
              </a:rPr>
              <a:t>4. Trưng bày sản phẩm và chia sẻ.</a:t>
            </a:r>
            <a:endParaRPr lang="zh-CN" altLang="en-US" sz="3600" b="0" i="0" u="none" strike="noStrike" kern="0" cap="none" spc="0" baseline="0">
              <a:solidFill>
                <a:srgbClr val="0B4272"/>
              </a:solidFill>
              <a:latin typeface="Times New Roman" pitchFamily="18" charset="0"/>
              <a:ea typeface="Arial" charset="0"/>
              <a:cs typeface="Times New Roman" pitchFamily="18" charset="0"/>
            </a:endParaRPr>
          </a:p>
        </p:txBody>
      </p:sp>
      <p:sp>
        <p:nvSpPr>
          <p:cNvPr id="373" name="矩形"/>
          <p:cNvSpPr>
            <a:spLocks/>
          </p:cNvSpPr>
          <p:nvPr/>
        </p:nvSpPr>
        <p:spPr>
          <a:xfrm>
            <a:off x="879525" y="1082186"/>
            <a:ext cx="7040107" cy="3796665"/>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600"/>
              </a:spcBef>
              <a:spcAft>
                <a:spcPts val="0"/>
              </a:spcAft>
              <a:buNone/>
            </a:pPr>
            <a:r>
              <a:rPr lang="en-US" altLang="zh-CN" sz="3200" b="0" i="0" u="none" strike="noStrike" kern="0" cap="none" spc="0" baseline="0">
                <a:solidFill>
                  <a:srgbClr val="0B4272"/>
                </a:solidFill>
                <a:latin typeface="Times New Roman" pitchFamily="18" charset="0"/>
                <a:ea typeface="Times New Roman" pitchFamily="18" charset="0"/>
                <a:cs typeface="Arial" charset="0"/>
                <a:sym typeface="Arial" charset="0"/>
              </a:rPr>
              <a:t>+ Bài vẽ em yêu thích</a:t>
            </a:r>
          </a:p>
          <a:p>
            <a:pPr marL="0" indent="0" algn="l">
              <a:lnSpc>
                <a:spcPct val="100000"/>
              </a:lnSpc>
              <a:spcBef>
                <a:spcPts val="600"/>
              </a:spcBef>
              <a:spcAft>
                <a:spcPts val="0"/>
              </a:spcAft>
              <a:buNone/>
            </a:pPr>
            <a:r>
              <a:rPr lang="en-US" altLang="zh-CN" sz="3200" b="0" i="0" u="none" strike="noStrike" kern="0" cap="none" spc="0" baseline="0">
                <a:solidFill>
                  <a:srgbClr val="0B4272"/>
                </a:solidFill>
                <a:latin typeface="Times New Roman" pitchFamily="18" charset="0"/>
                <a:ea typeface="Times New Roman" pitchFamily="18" charset="0"/>
                <a:cs typeface="Arial" charset="0"/>
                <a:sym typeface="Arial" charset="0"/>
              </a:rPr>
              <a:t>+ Điểm ấn tượng, hấp dẫn của bài vẽ</a:t>
            </a:r>
          </a:p>
          <a:p>
            <a:pPr marL="0" indent="0" algn="l">
              <a:lnSpc>
                <a:spcPct val="100000"/>
              </a:lnSpc>
              <a:spcBef>
                <a:spcPts val="600"/>
              </a:spcBef>
              <a:spcAft>
                <a:spcPts val="0"/>
              </a:spcAft>
              <a:buNone/>
            </a:pPr>
            <a:r>
              <a:rPr lang="en-US" altLang="zh-CN" sz="3200" b="0" i="0" u="none" strike="noStrike" kern="0" cap="none" spc="0" baseline="0">
                <a:solidFill>
                  <a:srgbClr val="0B4272"/>
                </a:solidFill>
                <a:latin typeface="Times New Roman" pitchFamily="18" charset="0"/>
                <a:ea typeface="Times New Roman" pitchFamily="18" charset="0"/>
                <a:cs typeface="Arial" charset="0"/>
                <a:sym typeface="Arial" charset="0"/>
              </a:rPr>
              <a:t>+ Sự khác biệt của bài vẽ so với hình mẫu</a:t>
            </a:r>
          </a:p>
          <a:p>
            <a:pPr marL="0" indent="0" algn="l">
              <a:lnSpc>
                <a:spcPct val="100000"/>
              </a:lnSpc>
              <a:spcBef>
                <a:spcPts val="600"/>
              </a:spcBef>
              <a:spcAft>
                <a:spcPts val="0"/>
              </a:spcAft>
              <a:buNone/>
            </a:pPr>
            <a:r>
              <a:rPr lang="en-US" altLang="zh-CN" sz="3200" b="0" i="0" u="none" strike="noStrike" kern="0" cap="none" spc="0" baseline="0">
                <a:solidFill>
                  <a:srgbClr val="0B4272"/>
                </a:solidFill>
                <a:latin typeface="Times New Roman" pitchFamily="18" charset="0"/>
                <a:ea typeface="Times New Roman" pitchFamily="18" charset="0"/>
                <a:cs typeface="Arial" charset="0"/>
                <a:sym typeface="Arial" charset="0"/>
              </a:rPr>
              <a:t>+ Kĩ thuật thể hiện bài vẽ</a:t>
            </a:r>
          </a:p>
          <a:p>
            <a:pPr marL="0" indent="0" algn="l">
              <a:lnSpc>
                <a:spcPct val="100000"/>
              </a:lnSpc>
              <a:spcBef>
                <a:spcPts val="600"/>
              </a:spcBef>
              <a:spcAft>
                <a:spcPts val="0"/>
              </a:spcAft>
              <a:buNone/>
            </a:pPr>
            <a:r>
              <a:rPr lang="en-US" altLang="zh-CN" sz="3200" b="0" i="0" u="none" strike="noStrike" kern="0" cap="none" spc="0" baseline="0">
                <a:solidFill>
                  <a:srgbClr val="0B4272"/>
                </a:solidFill>
                <a:latin typeface="Times New Roman" pitchFamily="18" charset="0"/>
                <a:ea typeface="Times New Roman" pitchFamily="18" charset="0"/>
                <a:cs typeface="Arial" charset="0"/>
                <a:sym typeface="Arial" charset="0"/>
              </a:rPr>
              <a:t>+ Ý tưởng điều chỉnh để thể hiện bài vẽ đẹp và hoàn thiện hơn</a:t>
            </a:r>
            <a:endParaRPr lang="zh-CN" altLang="en-US" sz="32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Tree>
    <p:extLst>
      <p:ext uri="{BB962C8B-B14F-4D97-AF65-F5344CB8AC3E}">
        <p14:creationId xmlns:p14="http://schemas.microsoft.com/office/powerpoint/2010/main" val="155748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barn(inVertical)">
                                      <p:cBhvr>
                                        <p:cTn id="7" dur="500"/>
                                        <p:tgtEl>
                                          <p:spTgt spid="3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3"/>
                                        </p:tgtEl>
                                        <p:attrNameLst>
                                          <p:attrName>style.visibility</p:attrName>
                                        </p:attrNameLst>
                                      </p:cBhvr>
                                      <p:to>
                                        <p:strVal val="visible"/>
                                      </p:to>
                                    </p:set>
                                    <p:animEffect transition="in" filter="barn(inVertical)">
                                      <p:cBhvr>
                                        <p:cTn id="12"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7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 name="云形"/>
          <p:cNvSpPr>
            <a:spLocks/>
          </p:cNvSpPr>
          <p:nvPr/>
        </p:nvSpPr>
        <p:spPr>
          <a:xfrm>
            <a:off x="3175825" y="643890"/>
            <a:ext cx="1733059" cy="1425547"/>
          </a:xfrm>
          <a:prstGeom prst="cloud">
            <a:avLst/>
          </a:prstGeom>
          <a:solidFill>
            <a:schemeClr val="bg1"/>
          </a:solidFill>
          <a:ln w="25400" cap="flat" cmpd="sng">
            <a:noFill/>
            <a:prstDash val="solid"/>
            <a:round/>
          </a:ln>
        </p:spPr>
      </p:sp>
      <p:sp>
        <p:nvSpPr>
          <p:cNvPr id="377" name="文本框"/>
          <p:cNvSpPr>
            <a:spLocks noGrp="1"/>
          </p:cNvSpPr>
          <p:nvPr>
            <p:ph type="ctrTitle"/>
          </p:nvPr>
        </p:nvSpPr>
        <p:spPr>
          <a:xfrm>
            <a:off x="3632086" y="747340"/>
            <a:ext cx="892744" cy="1159800"/>
          </a:xfrm>
          <a:prstGeom prst="rect">
            <a:avLst/>
          </a:prstGeom>
          <a:noFill/>
          <a:ln w="12700" cap="flat" cmpd="sng">
            <a:noFill/>
            <a:prstDash val="solid"/>
            <a:miter/>
          </a:ln>
        </p:spPr>
        <p:txBody>
          <a:bodyPr vert="horz" wrap="square" lIns="91425" tIns="91425" rIns="91425" bIns="91425" anchor="b" anchorCtr="0">
            <a:prstTxWarp prst="textNoShape">
              <a:avLst/>
            </a:prstTxWarp>
          </a:bodyPr>
          <a:lstStyle/>
          <a:p>
            <a:pPr marL="0" indent="0" algn="l">
              <a:lnSpc>
                <a:spcPct val="100000"/>
              </a:lnSpc>
              <a:spcBef>
                <a:spcPts val="0"/>
              </a:spcBef>
              <a:spcAft>
                <a:spcPts val="0"/>
              </a:spcAft>
              <a:buNone/>
            </a:pPr>
            <a:r>
              <a:rPr lang="en-US" altLang="zh-CN" sz="6000" b="0" i="0" u="none" strike="noStrike" kern="0" cap="none" spc="0" baseline="0">
                <a:solidFill>
                  <a:srgbClr val="96DD3A"/>
                </a:solidFill>
                <a:latin typeface="Goudy Stout" pitchFamily="18" charset="0"/>
                <a:ea typeface="Arial" charset="0"/>
                <a:cs typeface="Lucida Sans"/>
              </a:rPr>
              <a:t>5</a:t>
            </a:r>
            <a:endParaRPr lang="zh-CN" altLang="en-US" sz="6000" b="0" i="0" u="none" strike="noStrike" kern="0" cap="none" spc="0" baseline="0">
              <a:solidFill>
                <a:srgbClr val="96DD3A"/>
              </a:solidFill>
              <a:latin typeface="Goudy Stout" pitchFamily="18" charset="0"/>
              <a:ea typeface="Arial" charset="0"/>
              <a:cs typeface="Lucida Sans"/>
            </a:endParaRPr>
          </a:p>
        </p:txBody>
      </p:sp>
      <p:sp>
        <p:nvSpPr>
          <p:cNvPr id="378" name="文本框"/>
          <p:cNvSpPr>
            <a:spLocks noGrp="1"/>
          </p:cNvSpPr>
          <p:nvPr>
            <p:ph type="subTitle"/>
          </p:nvPr>
        </p:nvSpPr>
        <p:spPr>
          <a:xfrm>
            <a:off x="562314" y="1991170"/>
            <a:ext cx="7293798" cy="755691"/>
          </a:xfrm>
          <a:prstGeom prst="rect">
            <a:avLst/>
          </a:prstGeom>
          <a:noFill/>
          <a:ln w="12700" cap="flat" cmpd="sng">
            <a:noFill/>
            <a:prstDash val="solid"/>
            <a:miter/>
          </a:ln>
        </p:spPr>
        <p:txBody>
          <a:bodyPr vert="horz" wrap="square" lIns="91425" tIns="91425" rIns="91425" bIns="91425" anchor="t" anchorCtr="0">
            <a:prstTxWarp prst="textNoShape">
              <a:avLst/>
            </a:prstTxWarp>
          </a:bodyPr>
          <a:lstStyle/>
          <a:p>
            <a:pPr marL="0" indent="0" algn="ctr">
              <a:lnSpc>
                <a:spcPct val="100000"/>
              </a:lnSpc>
              <a:spcBef>
                <a:spcPts val="600"/>
              </a:spcBef>
              <a:spcAft>
                <a:spcPts val="0"/>
              </a:spcAft>
              <a:buNone/>
            </a:pPr>
            <a:r>
              <a:rPr lang="en-US" altLang="zh-CN" sz="4000" b="1" i="0" u="none" strike="noStrike" kern="0" cap="none" spc="0" baseline="0">
                <a:solidFill>
                  <a:srgbClr val="FFFFFF"/>
                </a:solidFill>
                <a:latin typeface="Times New Roman" pitchFamily="18" charset="0"/>
                <a:ea typeface="Arial" charset="0"/>
                <a:cs typeface="Times New Roman" pitchFamily="18" charset="0"/>
              </a:rPr>
              <a:t>VÂN DỤNG – PHÁT TRIỂN</a:t>
            </a:r>
            <a:endParaRPr lang="zh-CN" altLang="en-US" sz="4000" b="1" i="0" u="none" strike="noStrike" kern="0" cap="none" spc="0" baseline="0">
              <a:solidFill>
                <a:srgbClr val="FFFFFF"/>
              </a:solidFill>
              <a:latin typeface="Times New Roman" pitchFamily="18" charset="0"/>
              <a:ea typeface="Arial" charset="0"/>
              <a:cs typeface="Times New Roman" pitchFamily="18" charset="0"/>
            </a:endParaRPr>
          </a:p>
        </p:txBody>
      </p:sp>
      <p:sp>
        <p:nvSpPr>
          <p:cNvPr id="379" name="曲线"/>
          <p:cNvSpPr>
            <a:spLocks/>
          </p:cNvSpPr>
          <p:nvPr/>
        </p:nvSpPr>
        <p:spPr>
          <a:xfrm>
            <a:off x="7509854" y="1016840"/>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2"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8" y="18132"/>
                </a:lnTo>
                <a:lnTo>
                  <a:pt x="10556" y="18097"/>
                </a:lnTo>
                <a:lnTo>
                  <a:pt x="11043" y="18097"/>
                </a:lnTo>
                <a:lnTo>
                  <a:pt x="11321"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7"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grpSp>
        <p:nvGrpSpPr>
          <p:cNvPr id="382" name="组合"/>
          <p:cNvGrpSpPr>
            <a:grpSpLocks/>
          </p:cNvGrpSpPr>
          <p:nvPr/>
        </p:nvGrpSpPr>
        <p:grpSpPr>
          <a:xfrm rot="2574712">
            <a:off x="6959667" y="57822"/>
            <a:ext cx="889789" cy="985185"/>
            <a:chOff x="6959667" y="57822"/>
            <a:chExt cx="889789" cy="985185"/>
          </a:xfrm>
        </p:grpSpPr>
        <p:sp>
          <p:nvSpPr>
            <p:cNvPr id="380" name="曲线"/>
            <p:cNvSpPr>
              <a:spLocks/>
            </p:cNvSpPr>
            <p:nvPr/>
          </p:nvSpPr>
          <p:spPr>
            <a:xfrm>
              <a:off x="7294344" y="428357"/>
              <a:ext cx="460826" cy="510261"/>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381" name="曲线"/>
            <p:cNvSpPr>
              <a:spLocks/>
            </p:cNvSpPr>
            <p:nvPr/>
          </p:nvSpPr>
          <p:spPr>
            <a:xfrm>
              <a:off x="6959667" y="57822"/>
              <a:ext cx="889789" cy="985185"/>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383" name="曲线"/>
          <p:cNvSpPr>
            <a:spLocks/>
          </p:cNvSpPr>
          <p:nvPr/>
        </p:nvSpPr>
        <p:spPr>
          <a:xfrm rot="2467125">
            <a:off x="6866242" y="73396"/>
            <a:ext cx="303744" cy="290053"/>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84" name="曲线"/>
          <p:cNvSpPr>
            <a:spLocks/>
          </p:cNvSpPr>
          <p:nvPr/>
        </p:nvSpPr>
        <p:spPr>
          <a:xfrm rot="-1609080">
            <a:off x="6770702" y="735529"/>
            <a:ext cx="218604" cy="20873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85" name="曲线"/>
          <p:cNvSpPr>
            <a:spLocks/>
          </p:cNvSpPr>
          <p:nvPr/>
        </p:nvSpPr>
        <p:spPr>
          <a:xfrm rot="2926152">
            <a:off x="7932302" y="814503"/>
            <a:ext cx="163710" cy="156317"/>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86" name="曲线"/>
          <p:cNvSpPr>
            <a:spLocks/>
          </p:cNvSpPr>
          <p:nvPr/>
        </p:nvSpPr>
        <p:spPr>
          <a:xfrm rot="-1609210">
            <a:off x="7814284" y="123963"/>
            <a:ext cx="83658"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7"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2"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87"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25</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grpSp>
        <p:nvGrpSpPr>
          <p:cNvPr id="392" name="组合"/>
          <p:cNvGrpSpPr>
            <a:grpSpLocks/>
          </p:cNvGrpSpPr>
          <p:nvPr/>
        </p:nvGrpSpPr>
        <p:grpSpPr>
          <a:xfrm rot="283749">
            <a:off x="175145" y="4010873"/>
            <a:ext cx="883248" cy="883313"/>
            <a:chOff x="175145" y="4010873"/>
            <a:chExt cx="883248" cy="883313"/>
          </a:xfrm>
        </p:grpSpPr>
        <p:sp>
          <p:nvSpPr>
            <p:cNvPr id="388" name="曲线"/>
            <p:cNvSpPr>
              <a:spLocks/>
            </p:cNvSpPr>
            <p:nvPr/>
          </p:nvSpPr>
          <p:spPr>
            <a:xfrm>
              <a:off x="175145" y="4010873"/>
              <a:ext cx="883248" cy="883313"/>
            </a:xfrm>
            <a:custGeom>
              <a:avLst/>
              <a:gdLst>
                <a:gd name="T1" fmla="*/ 0 w 21600"/>
                <a:gd name="T2" fmla="*/ 0 h 21600"/>
                <a:gd name="T3" fmla="*/ 21600 w 21600"/>
                <a:gd name="T4" fmla="*/ 21600 h 21600"/>
              </a:gdLst>
              <a:ahLst/>
              <a:cxnLst/>
              <a:rect l="T1" t="T2" r="T3" b="T4"/>
              <a:pathLst>
                <a:path w="21600" h="21600">
                  <a:moveTo>
                    <a:pt x="15946" y="3303"/>
                  </a:moveTo>
                  <a:lnTo>
                    <a:pt x="16184" y="3332"/>
                  </a:lnTo>
                  <a:lnTo>
                    <a:pt x="16452" y="3392"/>
                  </a:lnTo>
                  <a:lnTo>
                    <a:pt x="16690" y="3481"/>
                  </a:lnTo>
                  <a:lnTo>
                    <a:pt x="16899" y="3600"/>
                  </a:lnTo>
                  <a:lnTo>
                    <a:pt x="17136" y="3719"/>
                  </a:lnTo>
                  <a:lnTo>
                    <a:pt x="17345" y="3868"/>
                  </a:lnTo>
                  <a:lnTo>
                    <a:pt x="17553" y="4047"/>
                  </a:lnTo>
                  <a:lnTo>
                    <a:pt x="17731" y="4254"/>
                  </a:lnTo>
                  <a:lnTo>
                    <a:pt x="17881" y="4463"/>
                  </a:lnTo>
                  <a:lnTo>
                    <a:pt x="17999" y="4701"/>
                  </a:lnTo>
                  <a:lnTo>
                    <a:pt x="18118" y="4910"/>
                  </a:lnTo>
                  <a:lnTo>
                    <a:pt x="18207" y="5147"/>
                  </a:lnTo>
                  <a:lnTo>
                    <a:pt x="18267" y="5415"/>
                  </a:lnTo>
                  <a:lnTo>
                    <a:pt x="18297" y="5653"/>
                  </a:lnTo>
                  <a:lnTo>
                    <a:pt x="18297" y="5921"/>
                  </a:lnTo>
                  <a:lnTo>
                    <a:pt x="18297" y="6159"/>
                  </a:lnTo>
                  <a:lnTo>
                    <a:pt x="18267" y="6397"/>
                  </a:lnTo>
                  <a:lnTo>
                    <a:pt x="18207" y="6665"/>
                  </a:lnTo>
                  <a:lnTo>
                    <a:pt x="18118" y="6902"/>
                  </a:lnTo>
                  <a:lnTo>
                    <a:pt x="17999" y="7111"/>
                  </a:lnTo>
                  <a:lnTo>
                    <a:pt x="17881" y="7348"/>
                  </a:lnTo>
                  <a:lnTo>
                    <a:pt x="17731" y="7556"/>
                  </a:lnTo>
                  <a:lnTo>
                    <a:pt x="17553" y="7765"/>
                  </a:lnTo>
                  <a:lnTo>
                    <a:pt x="16363" y="8926"/>
                  </a:lnTo>
                  <a:lnTo>
                    <a:pt x="16214" y="9045"/>
                  </a:lnTo>
                  <a:lnTo>
                    <a:pt x="16066" y="9134"/>
                  </a:lnTo>
                  <a:lnTo>
                    <a:pt x="15886" y="9193"/>
                  </a:lnTo>
                  <a:lnTo>
                    <a:pt x="15678" y="9223"/>
                  </a:lnTo>
                  <a:lnTo>
                    <a:pt x="15500" y="9193"/>
                  </a:lnTo>
                  <a:lnTo>
                    <a:pt x="15321" y="9134"/>
                  </a:lnTo>
                  <a:lnTo>
                    <a:pt x="15173" y="9045"/>
                  </a:lnTo>
                  <a:lnTo>
                    <a:pt x="15024" y="8926"/>
                  </a:lnTo>
                  <a:lnTo>
                    <a:pt x="12674" y="6575"/>
                  </a:lnTo>
                  <a:lnTo>
                    <a:pt x="12555" y="6426"/>
                  </a:lnTo>
                  <a:lnTo>
                    <a:pt x="12466" y="6277"/>
                  </a:lnTo>
                  <a:lnTo>
                    <a:pt x="12406" y="6100"/>
                  </a:lnTo>
                  <a:lnTo>
                    <a:pt x="12376" y="5921"/>
                  </a:lnTo>
                  <a:lnTo>
                    <a:pt x="12406" y="5712"/>
                  </a:lnTo>
                  <a:lnTo>
                    <a:pt x="12466" y="5534"/>
                  </a:lnTo>
                  <a:lnTo>
                    <a:pt x="12555" y="5386"/>
                  </a:lnTo>
                  <a:lnTo>
                    <a:pt x="12674" y="5236"/>
                  </a:lnTo>
                  <a:lnTo>
                    <a:pt x="13834" y="4047"/>
                  </a:lnTo>
                  <a:lnTo>
                    <a:pt x="14042" y="3868"/>
                  </a:lnTo>
                  <a:lnTo>
                    <a:pt x="14250" y="3719"/>
                  </a:lnTo>
                  <a:lnTo>
                    <a:pt x="14488" y="3600"/>
                  </a:lnTo>
                  <a:lnTo>
                    <a:pt x="14696" y="3481"/>
                  </a:lnTo>
                  <a:lnTo>
                    <a:pt x="14935" y="3392"/>
                  </a:lnTo>
                  <a:lnTo>
                    <a:pt x="15203" y="3332"/>
                  </a:lnTo>
                  <a:lnTo>
                    <a:pt x="15441" y="3303"/>
                  </a:lnTo>
                </a:path>
                <a:path w="21600" h="21600">
                  <a:moveTo>
                    <a:pt x="10204" y="10800"/>
                  </a:moveTo>
                  <a:lnTo>
                    <a:pt x="10323" y="10829"/>
                  </a:lnTo>
                  <a:lnTo>
                    <a:pt x="10412" y="10859"/>
                  </a:lnTo>
                  <a:lnTo>
                    <a:pt x="10532" y="10918"/>
                  </a:lnTo>
                  <a:lnTo>
                    <a:pt x="10620" y="10978"/>
                  </a:lnTo>
                  <a:lnTo>
                    <a:pt x="10680" y="11067"/>
                  </a:lnTo>
                  <a:lnTo>
                    <a:pt x="10740" y="11186"/>
                  </a:lnTo>
                  <a:lnTo>
                    <a:pt x="10769" y="11275"/>
                  </a:lnTo>
                  <a:lnTo>
                    <a:pt x="10800" y="11395"/>
                  </a:lnTo>
                  <a:lnTo>
                    <a:pt x="10769" y="11514"/>
                  </a:lnTo>
                  <a:lnTo>
                    <a:pt x="10740" y="11632"/>
                  </a:lnTo>
                  <a:lnTo>
                    <a:pt x="10680" y="11722"/>
                  </a:lnTo>
                  <a:lnTo>
                    <a:pt x="10620" y="11811"/>
                  </a:lnTo>
                  <a:lnTo>
                    <a:pt x="7526" y="14905"/>
                  </a:lnTo>
                  <a:lnTo>
                    <a:pt x="7437" y="14994"/>
                  </a:lnTo>
                  <a:lnTo>
                    <a:pt x="7349" y="15054"/>
                  </a:lnTo>
                  <a:lnTo>
                    <a:pt x="7229" y="15083"/>
                  </a:lnTo>
                  <a:lnTo>
                    <a:pt x="6992" y="15083"/>
                  </a:lnTo>
                  <a:lnTo>
                    <a:pt x="6872" y="15054"/>
                  </a:lnTo>
                  <a:lnTo>
                    <a:pt x="6783" y="14994"/>
                  </a:lnTo>
                  <a:lnTo>
                    <a:pt x="6694" y="14905"/>
                  </a:lnTo>
                  <a:lnTo>
                    <a:pt x="6604" y="14816"/>
                  </a:lnTo>
                  <a:lnTo>
                    <a:pt x="6545" y="14726"/>
                  </a:lnTo>
                  <a:lnTo>
                    <a:pt x="6515" y="14608"/>
                  </a:lnTo>
                  <a:lnTo>
                    <a:pt x="6515" y="14488"/>
                  </a:lnTo>
                  <a:lnTo>
                    <a:pt x="6515" y="14369"/>
                  </a:lnTo>
                  <a:lnTo>
                    <a:pt x="6545" y="14251"/>
                  </a:lnTo>
                  <a:lnTo>
                    <a:pt x="6604" y="14161"/>
                  </a:lnTo>
                  <a:lnTo>
                    <a:pt x="6694" y="14072"/>
                  </a:lnTo>
                  <a:lnTo>
                    <a:pt x="9788" y="10978"/>
                  </a:lnTo>
                  <a:lnTo>
                    <a:pt x="9877" y="10918"/>
                  </a:lnTo>
                  <a:lnTo>
                    <a:pt x="9966" y="10859"/>
                  </a:lnTo>
                  <a:lnTo>
                    <a:pt x="10086" y="10829"/>
                  </a:lnTo>
                  <a:lnTo>
                    <a:pt x="10204" y="10800"/>
                  </a:lnTo>
                </a:path>
                <a:path w="21600" h="21600">
                  <a:moveTo>
                    <a:pt x="18058" y="1"/>
                  </a:moveTo>
                  <a:lnTo>
                    <a:pt x="17404" y="30"/>
                  </a:lnTo>
                  <a:lnTo>
                    <a:pt x="16750" y="60"/>
                  </a:lnTo>
                  <a:lnTo>
                    <a:pt x="16095" y="149"/>
                  </a:lnTo>
                  <a:lnTo>
                    <a:pt x="15441" y="298"/>
                  </a:lnTo>
                  <a:lnTo>
                    <a:pt x="14816" y="447"/>
                  </a:lnTo>
                  <a:lnTo>
                    <a:pt x="14221" y="655"/>
                  </a:lnTo>
                  <a:lnTo>
                    <a:pt x="13685" y="923"/>
                  </a:lnTo>
                  <a:lnTo>
                    <a:pt x="13417" y="1042"/>
                  </a:lnTo>
                  <a:lnTo>
                    <a:pt x="13209" y="1220"/>
                  </a:lnTo>
                  <a:lnTo>
                    <a:pt x="12971" y="1369"/>
                  </a:lnTo>
                  <a:lnTo>
                    <a:pt x="12792" y="1548"/>
                  </a:lnTo>
                  <a:lnTo>
                    <a:pt x="6753" y="7587"/>
                  </a:lnTo>
                  <a:lnTo>
                    <a:pt x="476" y="7587"/>
                  </a:lnTo>
                  <a:lnTo>
                    <a:pt x="298" y="7616"/>
                  </a:lnTo>
                  <a:lnTo>
                    <a:pt x="179" y="7647"/>
                  </a:lnTo>
                  <a:lnTo>
                    <a:pt x="59" y="7706"/>
                  </a:lnTo>
                  <a:lnTo>
                    <a:pt x="0" y="7795"/>
                  </a:lnTo>
                  <a:lnTo>
                    <a:pt x="0" y="7884"/>
                  </a:lnTo>
                  <a:lnTo>
                    <a:pt x="30" y="8003"/>
                  </a:lnTo>
                  <a:lnTo>
                    <a:pt x="90" y="8122"/>
                  </a:lnTo>
                  <a:lnTo>
                    <a:pt x="208" y="8271"/>
                  </a:lnTo>
                  <a:lnTo>
                    <a:pt x="3153" y="11186"/>
                  </a:lnTo>
                  <a:lnTo>
                    <a:pt x="2767" y="11574"/>
                  </a:lnTo>
                  <a:lnTo>
                    <a:pt x="1160" y="11871"/>
                  </a:lnTo>
                  <a:lnTo>
                    <a:pt x="981" y="11930"/>
                  </a:lnTo>
                  <a:lnTo>
                    <a:pt x="833" y="11989"/>
                  </a:lnTo>
                  <a:lnTo>
                    <a:pt x="744" y="12108"/>
                  </a:lnTo>
                  <a:lnTo>
                    <a:pt x="684" y="12197"/>
                  </a:lnTo>
                  <a:lnTo>
                    <a:pt x="684" y="12317"/>
                  </a:lnTo>
                  <a:lnTo>
                    <a:pt x="713" y="12465"/>
                  </a:lnTo>
                  <a:lnTo>
                    <a:pt x="773" y="12585"/>
                  </a:lnTo>
                  <a:lnTo>
                    <a:pt x="892" y="12733"/>
                  </a:lnTo>
                  <a:lnTo>
                    <a:pt x="8865" y="20705"/>
                  </a:lnTo>
                  <a:lnTo>
                    <a:pt x="9015" y="20825"/>
                  </a:lnTo>
                  <a:lnTo>
                    <a:pt x="9133" y="20884"/>
                  </a:lnTo>
                  <a:lnTo>
                    <a:pt x="9282" y="20914"/>
                  </a:lnTo>
                  <a:lnTo>
                    <a:pt x="9401" y="20914"/>
                  </a:lnTo>
                  <a:lnTo>
                    <a:pt x="9490" y="20855"/>
                  </a:lnTo>
                  <a:lnTo>
                    <a:pt x="9609" y="20765"/>
                  </a:lnTo>
                  <a:lnTo>
                    <a:pt x="9669" y="20617"/>
                  </a:lnTo>
                  <a:lnTo>
                    <a:pt x="9729" y="20439"/>
                  </a:lnTo>
                  <a:lnTo>
                    <a:pt x="10026" y="18832"/>
                  </a:lnTo>
                  <a:lnTo>
                    <a:pt x="10412" y="18445"/>
                  </a:lnTo>
                  <a:lnTo>
                    <a:pt x="13328" y="21390"/>
                  </a:lnTo>
                  <a:lnTo>
                    <a:pt x="13477" y="21509"/>
                  </a:lnTo>
                  <a:lnTo>
                    <a:pt x="13596" y="21569"/>
                  </a:lnTo>
                  <a:lnTo>
                    <a:pt x="13715" y="21598"/>
                  </a:lnTo>
                  <a:lnTo>
                    <a:pt x="13805" y="21598"/>
                  </a:lnTo>
                  <a:lnTo>
                    <a:pt x="13894" y="21539"/>
                  </a:lnTo>
                  <a:lnTo>
                    <a:pt x="13953" y="21420"/>
                  </a:lnTo>
                  <a:lnTo>
                    <a:pt x="13982" y="21301"/>
                  </a:lnTo>
                  <a:lnTo>
                    <a:pt x="14013" y="21122"/>
                  </a:lnTo>
                  <a:lnTo>
                    <a:pt x="14013" y="14845"/>
                  </a:lnTo>
                  <a:lnTo>
                    <a:pt x="20051" y="8806"/>
                  </a:lnTo>
                  <a:lnTo>
                    <a:pt x="20230" y="8628"/>
                  </a:lnTo>
                  <a:lnTo>
                    <a:pt x="20379" y="8390"/>
                  </a:lnTo>
                  <a:lnTo>
                    <a:pt x="20558" y="8152"/>
                  </a:lnTo>
                  <a:lnTo>
                    <a:pt x="20676" y="7915"/>
                  </a:lnTo>
                  <a:lnTo>
                    <a:pt x="20944" y="7379"/>
                  </a:lnTo>
                  <a:lnTo>
                    <a:pt x="21152" y="6783"/>
                  </a:lnTo>
                  <a:lnTo>
                    <a:pt x="21301" y="6159"/>
                  </a:lnTo>
                  <a:lnTo>
                    <a:pt x="21450" y="5504"/>
                  </a:lnTo>
                  <a:lnTo>
                    <a:pt x="21540" y="4850"/>
                  </a:lnTo>
                  <a:lnTo>
                    <a:pt x="21569" y="4196"/>
                  </a:lnTo>
                  <a:lnTo>
                    <a:pt x="21598" y="3540"/>
                  </a:lnTo>
                  <a:lnTo>
                    <a:pt x="21598" y="2946"/>
                  </a:lnTo>
                  <a:lnTo>
                    <a:pt x="21569" y="2381"/>
                  </a:lnTo>
                  <a:lnTo>
                    <a:pt x="21509" y="1845"/>
                  </a:lnTo>
                  <a:lnTo>
                    <a:pt x="21420" y="1399"/>
                  </a:lnTo>
                  <a:lnTo>
                    <a:pt x="21332" y="1012"/>
                  </a:lnTo>
                  <a:lnTo>
                    <a:pt x="21212" y="715"/>
                  </a:lnTo>
                  <a:lnTo>
                    <a:pt x="21123" y="595"/>
                  </a:lnTo>
                  <a:lnTo>
                    <a:pt x="21064" y="537"/>
                  </a:lnTo>
                  <a:lnTo>
                    <a:pt x="21004" y="477"/>
                  </a:lnTo>
                  <a:lnTo>
                    <a:pt x="20884" y="387"/>
                  </a:lnTo>
                  <a:lnTo>
                    <a:pt x="20587" y="269"/>
                  </a:lnTo>
                  <a:lnTo>
                    <a:pt x="20201" y="180"/>
                  </a:lnTo>
                  <a:lnTo>
                    <a:pt x="19754" y="90"/>
                  </a:lnTo>
                  <a:lnTo>
                    <a:pt x="19219" y="30"/>
                  </a:lnTo>
                  <a:lnTo>
                    <a:pt x="18654" y="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89" name="曲线"/>
            <p:cNvSpPr>
              <a:spLocks/>
            </p:cNvSpPr>
            <p:nvPr/>
          </p:nvSpPr>
          <p:spPr>
            <a:xfrm>
              <a:off x="228642" y="4694590"/>
              <a:ext cx="146045" cy="146048"/>
            </a:xfrm>
            <a:custGeom>
              <a:avLst/>
              <a:gdLst>
                <a:gd name="T1" fmla="*/ 0 w 21600"/>
                <a:gd name="T2" fmla="*/ 0 h 21600"/>
                <a:gd name="T3" fmla="*/ 21600 w 21600"/>
                <a:gd name="T4" fmla="*/ 21600 h 21600"/>
              </a:gdLst>
              <a:ahLst/>
              <a:cxnLst/>
              <a:rect l="T1" t="T2" r="T3" b="T4"/>
              <a:pathLst>
                <a:path w="21600" h="21600">
                  <a:moveTo>
                    <a:pt x="14940" y="7"/>
                  </a:moveTo>
                  <a:lnTo>
                    <a:pt x="13680" y="184"/>
                  </a:lnTo>
                  <a:lnTo>
                    <a:pt x="12420" y="545"/>
                  </a:lnTo>
                  <a:lnTo>
                    <a:pt x="11160" y="1082"/>
                  </a:lnTo>
                  <a:lnTo>
                    <a:pt x="10085" y="1981"/>
                  </a:lnTo>
                  <a:lnTo>
                    <a:pt x="9002" y="3602"/>
                  </a:lnTo>
                  <a:lnTo>
                    <a:pt x="7381" y="6121"/>
                  </a:lnTo>
                  <a:lnTo>
                    <a:pt x="4147" y="12781"/>
                  </a:lnTo>
                  <a:lnTo>
                    <a:pt x="1267" y="18896"/>
                  </a:lnTo>
                  <a:lnTo>
                    <a:pt x="7" y="21600"/>
                  </a:lnTo>
                  <a:lnTo>
                    <a:pt x="7" y="21600"/>
                  </a:lnTo>
                  <a:lnTo>
                    <a:pt x="2703" y="20340"/>
                  </a:lnTo>
                  <a:lnTo>
                    <a:pt x="8825" y="17459"/>
                  </a:lnTo>
                  <a:lnTo>
                    <a:pt x="15478" y="14218"/>
                  </a:lnTo>
                  <a:lnTo>
                    <a:pt x="17997" y="12597"/>
                  </a:lnTo>
                  <a:lnTo>
                    <a:pt x="19618" y="11521"/>
                  </a:lnTo>
                  <a:lnTo>
                    <a:pt x="20517" y="10439"/>
                  </a:lnTo>
                  <a:lnTo>
                    <a:pt x="21054" y="9179"/>
                  </a:lnTo>
                  <a:lnTo>
                    <a:pt x="21415" y="7919"/>
                  </a:lnTo>
                  <a:lnTo>
                    <a:pt x="21600" y="6659"/>
                  </a:lnTo>
                  <a:lnTo>
                    <a:pt x="21415" y="5400"/>
                  </a:lnTo>
                  <a:lnTo>
                    <a:pt x="21054" y="4140"/>
                  </a:lnTo>
                  <a:lnTo>
                    <a:pt x="20517" y="3064"/>
                  </a:lnTo>
                  <a:lnTo>
                    <a:pt x="19618" y="1981"/>
                  </a:lnTo>
                  <a:lnTo>
                    <a:pt x="18542" y="1082"/>
                  </a:lnTo>
                  <a:lnTo>
                    <a:pt x="17459" y="545"/>
                  </a:lnTo>
                  <a:lnTo>
                    <a:pt x="16200" y="184"/>
                  </a:lnTo>
                  <a:lnTo>
                    <a:pt x="14940" y="7"/>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90" name="曲线"/>
            <p:cNvSpPr>
              <a:spLocks/>
            </p:cNvSpPr>
            <p:nvPr/>
          </p:nvSpPr>
          <p:spPr>
            <a:xfrm>
              <a:off x="341812" y="4779768"/>
              <a:ext cx="93694" cy="93695"/>
            </a:xfrm>
            <a:custGeom>
              <a:avLst/>
              <a:gdLst>
                <a:gd name="T1" fmla="*/ 0 w 21600"/>
                <a:gd name="T2" fmla="*/ 0 h 21600"/>
                <a:gd name="T3" fmla="*/ 21600 w 21600"/>
                <a:gd name="T4" fmla="*/ 21600 h 21600"/>
              </a:gdLst>
              <a:ahLst/>
              <a:cxnLst/>
              <a:rect l="T1" t="T2" r="T3" b="T4"/>
              <a:pathLst>
                <a:path w="21600" h="21600">
                  <a:moveTo>
                    <a:pt x="12907" y="0"/>
                  </a:moveTo>
                  <a:lnTo>
                    <a:pt x="11219" y="287"/>
                  </a:lnTo>
                  <a:lnTo>
                    <a:pt x="9542" y="849"/>
                  </a:lnTo>
                  <a:lnTo>
                    <a:pt x="8141" y="1688"/>
                  </a:lnTo>
                  <a:lnTo>
                    <a:pt x="6729" y="2813"/>
                  </a:lnTo>
                  <a:lnTo>
                    <a:pt x="5328" y="4489"/>
                  </a:lnTo>
                  <a:lnTo>
                    <a:pt x="4214" y="7016"/>
                  </a:lnTo>
                  <a:lnTo>
                    <a:pt x="3088" y="10105"/>
                  </a:lnTo>
                  <a:lnTo>
                    <a:pt x="1963" y="13469"/>
                  </a:lnTo>
                  <a:lnTo>
                    <a:pt x="562" y="19360"/>
                  </a:lnTo>
                  <a:lnTo>
                    <a:pt x="0" y="21600"/>
                  </a:lnTo>
                  <a:lnTo>
                    <a:pt x="0" y="21600"/>
                  </a:lnTo>
                  <a:lnTo>
                    <a:pt x="2526" y="21324"/>
                  </a:lnTo>
                  <a:lnTo>
                    <a:pt x="8417" y="19636"/>
                  </a:lnTo>
                  <a:lnTo>
                    <a:pt x="11506" y="18798"/>
                  </a:lnTo>
                  <a:lnTo>
                    <a:pt x="14583" y="17672"/>
                  </a:lnTo>
                  <a:lnTo>
                    <a:pt x="17397" y="16271"/>
                  </a:lnTo>
                  <a:lnTo>
                    <a:pt x="19073" y="15146"/>
                  </a:lnTo>
                  <a:lnTo>
                    <a:pt x="20199" y="13745"/>
                  </a:lnTo>
                  <a:lnTo>
                    <a:pt x="21037" y="12068"/>
                  </a:lnTo>
                  <a:lnTo>
                    <a:pt x="21600" y="10656"/>
                  </a:lnTo>
                  <a:lnTo>
                    <a:pt x="21600" y="8979"/>
                  </a:lnTo>
                  <a:lnTo>
                    <a:pt x="21600" y="7291"/>
                  </a:lnTo>
                  <a:lnTo>
                    <a:pt x="21037" y="5615"/>
                  </a:lnTo>
                  <a:lnTo>
                    <a:pt x="20199" y="4214"/>
                  </a:lnTo>
                  <a:lnTo>
                    <a:pt x="19073" y="2813"/>
                  </a:lnTo>
                  <a:lnTo>
                    <a:pt x="17672" y="1688"/>
                  </a:lnTo>
                  <a:lnTo>
                    <a:pt x="16271" y="849"/>
                  </a:lnTo>
                  <a:lnTo>
                    <a:pt x="14583" y="287"/>
                  </a:lnTo>
                  <a:lnTo>
                    <a:pt x="12907" y="0"/>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sp>
          <p:nvSpPr>
            <p:cNvPr id="391" name="曲线"/>
            <p:cNvSpPr>
              <a:spLocks/>
            </p:cNvSpPr>
            <p:nvPr/>
          </p:nvSpPr>
          <p:spPr>
            <a:xfrm>
              <a:off x="195816" y="4633770"/>
              <a:ext cx="93744" cy="93745"/>
            </a:xfrm>
            <a:custGeom>
              <a:avLst/>
              <a:gdLst>
                <a:gd name="T1" fmla="*/ 0 w 21600"/>
                <a:gd name="T2" fmla="*/ 0 h 21600"/>
                <a:gd name="T3" fmla="*/ 21600 w 21600"/>
                <a:gd name="T4" fmla="*/ 21600 h 21600"/>
              </a:gdLst>
              <a:ahLst/>
              <a:cxnLst/>
              <a:rect l="T1" t="T2" r="T3" b="T4"/>
              <a:pathLst>
                <a:path w="21600" h="21600">
                  <a:moveTo>
                    <a:pt x="10937" y="11"/>
                  </a:moveTo>
                  <a:lnTo>
                    <a:pt x="9537" y="562"/>
                  </a:lnTo>
                  <a:lnTo>
                    <a:pt x="7850" y="1411"/>
                  </a:lnTo>
                  <a:lnTo>
                    <a:pt x="6450" y="2524"/>
                  </a:lnTo>
                  <a:lnTo>
                    <a:pt x="5336" y="4212"/>
                  </a:lnTo>
                  <a:lnTo>
                    <a:pt x="3925" y="7012"/>
                  </a:lnTo>
                  <a:lnTo>
                    <a:pt x="2811" y="10099"/>
                  </a:lnTo>
                  <a:lnTo>
                    <a:pt x="1962" y="13175"/>
                  </a:lnTo>
                  <a:lnTo>
                    <a:pt x="286" y="19063"/>
                  </a:lnTo>
                  <a:lnTo>
                    <a:pt x="11" y="21588"/>
                  </a:lnTo>
                  <a:lnTo>
                    <a:pt x="2249" y="21026"/>
                  </a:lnTo>
                  <a:lnTo>
                    <a:pt x="8137" y="19625"/>
                  </a:lnTo>
                  <a:lnTo>
                    <a:pt x="11500" y="18512"/>
                  </a:lnTo>
                  <a:lnTo>
                    <a:pt x="14587" y="17387"/>
                  </a:lnTo>
                  <a:lnTo>
                    <a:pt x="17100" y="16263"/>
                  </a:lnTo>
                  <a:lnTo>
                    <a:pt x="18788" y="14862"/>
                  </a:lnTo>
                  <a:lnTo>
                    <a:pt x="19912" y="13462"/>
                  </a:lnTo>
                  <a:lnTo>
                    <a:pt x="20750" y="12062"/>
                  </a:lnTo>
                  <a:lnTo>
                    <a:pt x="21313" y="10375"/>
                  </a:lnTo>
                  <a:lnTo>
                    <a:pt x="21588" y="8699"/>
                  </a:lnTo>
                  <a:lnTo>
                    <a:pt x="21313" y="7012"/>
                  </a:lnTo>
                  <a:lnTo>
                    <a:pt x="20750" y="5336"/>
                  </a:lnTo>
                  <a:lnTo>
                    <a:pt x="19912" y="3936"/>
                  </a:lnTo>
                  <a:lnTo>
                    <a:pt x="18788" y="2524"/>
                  </a:lnTo>
                  <a:lnTo>
                    <a:pt x="17387" y="1411"/>
                  </a:lnTo>
                  <a:lnTo>
                    <a:pt x="15987" y="562"/>
                  </a:lnTo>
                  <a:lnTo>
                    <a:pt x="14300" y="11"/>
                  </a:lnTo>
                  <a:close/>
                </a:path>
              </a:pathLst>
            </a:custGeom>
            <a:gradFill rotWithShape="1">
              <a:gsLst>
                <a:gs pos="0">
                  <a:srgbClr val="C6F18D">
                    <a:alpha val="100000"/>
                  </a:srgbClr>
                </a:gs>
                <a:gs pos="100000">
                  <a:srgbClr val="8AD824">
                    <a:alpha val="100000"/>
                  </a:srgbClr>
                </a:gs>
              </a:gsLst>
              <a:lin ang="5400000" scaled="1"/>
            </a:gradFill>
            <a:ln cap="flat" cmpd="sng">
              <a:noFill/>
              <a:prstDash val="solid"/>
              <a:round/>
            </a:ln>
          </p:spPr>
        </p:sp>
      </p:grpSp>
      <p:grpSp>
        <p:nvGrpSpPr>
          <p:cNvPr id="395" name="组合"/>
          <p:cNvGrpSpPr>
            <a:grpSpLocks/>
          </p:cNvGrpSpPr>
          <p:nvPr/>
        </p:nvGrpSpPr>
        <p:grpSpPr>
          <a:xfrm rot="8649300" flipV="1">
            <a:off x="349652" y="154414"/>
            <a:ext cx="899529" cy="879609"/>
            <a:chOff x="349652" y="154414"/>
            <a:chExt cx="899529" cy="879609"/>
          </a:xfrm>
        </p:grpSpPr>
        <p:sp>
          <p:nvSpPr>
            <p:cNvPr id="393" name="曲线"/>
            <p:cNvSpPr>
              <a:spLocks/>
            </p:cNvSpPr>
            <p:nvPr/>
          </p:nvSpPr>
          <p:spPr>
            <a:xfrm>
              <a:off x="687994" y="485241"/>
              <a:ext cx="465870" cy="455580"/>
            </a:xfrm>
            <a:custGeom>
              <a:avLst/>
              <a:gdLst>
                <a:gd name="T1" fmla="*/ 0 w 21600"/>
                <a:gd name="T2" fmla="*/ 0 h 21600"/>
                <a:gd name="T3" fmla="*/ 21600 w 21600"/>
                <a:gd name="T4" fmla="*/ 21600 h 21600"/>
              </a:gdLst>
              <a:ahLst/>
              <a:cxnLst/>
              <a:rect l="T1" t="T2" r="T3" b="T4"/>
              <a:pathLst>
                <a:path w="21600" h="21600">
                  <a:moveTo>
                    <a:pt x="20789" y="0"/>
                  </a:moveTo>
                  <a:lnTo>
                    <a:pt x="18674" y="2739"/>
                  </a:lnTo>
                  <a:lnTo>
                    <a:pt x="16308" y="5478"/>
                  </a:lnTo>
                  <a:lnTo>
                    <a:pt x="13818" y="8279"/>
                  </a:lnTo>
                  <a:lnTo>
                    <a:pt x="11079" y="11080"/>
                  </a:lnTo>
                  <a:lnTo>
                    <a:pt x="8278" y="13817"/>
                  </a:lnTo>
                  <a:lnTo>
                    <a:pt x="5477" y="16307"/>
                  </a:lnTo>
                  <a:lnTo>
                    <a:pt x="2739" y="18671"/>
                  </a:lnTo>
                  <a:lnTo>
                    <a:pt x="0" y="20789"/>
                  </a:lnTo>
                  <a:lnTo>
                    <a:pt x="1121" y="21100"/>
                  </a:lnTo>
                  <a:lnTo>
                    <a:pt x="2179" y="21347"/>
                  </a:lnTo>
                  <a:lnTo>
                    <a:pt x="3297" y="21472"/>
                  </a:lnTo>
                  <a:lnTo>
                    <a:pt x="4419" y="21597"/>
                  </a:lnTo>
                  <a:lnTo>
                    <a:pt x="5540" y="21597"/>
                  </a:lnTo>
                  <a:lnTo>
                    <a:pt x="6659" y="21536"/>
                  </a:lnTo>
                  <a:lnTo>
                    <a:pt x="7717" y="21411"/>
                  </a:lnTo>
                  <a:lnTo>
                    <a:pt x="8838" y="21161"/>
                  </a:lnTo>
                  <a:lnTo>
                    <a:pt x="9896" y="20914"/>
                  </a:lnTo>
                  <a:lnTo>
                    <a:pt x="11017" y="20539"/>
                  </a:lnTo>
                  <a:lnTo>
                    <a:pt x="12014" y="20104"/>
                  </a:lnTo>
                  <a:lnTo>
                    <a:pt x="13072" y="19607"/>
                  </a:lnTo>
                  <a:lnTo>
                    <a:pt x="14068" y="18982"/>
                  </a:lnTo>
                  <a:lnTo>
                    <a:pt x="15001" y="18361"/>
                  </a:lnTo>
                  <a:lnTo>
                    <a:pt x="15934" y="17614"/>
                  </a:lnTo>
                  <a:lnTo>
                    <a:pt x="16805" y="16806"/>
                  </a:lnTo>
                  <a:lnTo>
                    <a:pt x="17616" y="15934"/>
                  </a:lnTo>
                  <a:lnTo>
                    <a:pt x="18363" y="14999"/>
                  </a:lnTo>
                  <a:lnTo>
                    <a:pt x="18985" y="14066"/>
                  </a:lnTo>
                  <a:lnTo>
                    <a:pt x="19606" y="13070"/>
                  </a:lnTo>
                  <a:lnTo>
                    <a:pt x="20106" y="12013"/>
                  </a:lnTo>
                  <a:lnTo>
                    <a:pt x="20542" y="11016"/>
                  </a:lnTo>
                  <a:lnTo>
                    <a:pt x="20914" y="9897"/>
                  </a:lnTo>
                  <a:lnTo>
                    <a:pt x="21164" y="8837"/>
                  </a:lnTo>
                  <a:lnTo>
                    <a:pt x="21413" y="7719"/>
                  </a:lnTo>
                  <a:lnTo>
                    <a:pt x="21536" y="6661"/>
                  </a:lnTo>
                  <a:lnTo>
                    <a:pt x="21600" y="5540"/>
                  </a:lnTo>
                  <a:lnTo>
                    <a:pt x="21600" y="4418"/>
                  </a:lnTo>
                  <a:lnTo>
                    <a:pt x="21475" y="3300"/>
                  </a:lnTo>
                  <a:lnTo>
                    <a:pt x="21350" y="2178"/>
                  </a:lnTo>
                  <a:lnTo>
                    <a:pt x="21100" y="1121"/>
                  </a:lnTo>
                  <a:lnTo>
                    <a:pt x="20789" y="0"/>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sp>
          <p:nvSpPr>
            <p:cNvPr id="394" name="曲线"/>
            <p:cNvSpPr>
              <a:spLocks/>
            </p:cNvSpPr>
            <p:nvPr/>
          </p:nvSpPr>
          <p:spPr>
            <a:xfrm>
              <a:off x="349652" y="154414"/>
              <a:ext cx="899529" cy="879609"/>
            </a:xfrm>
            <a:custGeom>
              <a:avLst/>
              <a:gdLst>
                <a:gd name="T1" fmla="*/ 0 w 21600"/>
                <a:gd name="T2" fmla="*/ 0 h 21600"/>
                <a:gd name="T3" fmla="*/ 21600 w 21600"/>
                <a:gd name="T4" fmla="*/ 21600 h 21600"/>
              </a:gdLst>
              <a:ahLst/>
              <a:cxnLst/>
              <a:rect l="T1" t="T2" r="T3" b="T4"/>
              <a:pathLst>
                <a:path w="21600" h="21600">
                  <a:moveTo>
                    <a:pt x="17925" y="2225"/>
                  </a:moveTo>
                  <a:lnTo>
                    <a:pt x="18053" y="2290"/>
                  </a:lnTo>
                  <a:lnTo>
                    <a:pt x="18182" y="2321"/>
                  </a:lnTo>
                  <a:lnTo>
                    <a:pt x="18278" y="2418"/>
                  </a:lnTo>
                  <a:lnTo>
                    <a:pt x="18343" y="2515"/>
                  </a:lnTo>
                  <a:lnTo>
                    <a:pt x="18408" y="2612"/>
                  </a:lnTo>
                  <a:lnTo>
                    <a:pt x="18439" y="2741"/>
                  </a:lnTo>
                  <a:lnTo>
                    <a:pt x="18472" y="2869"/>
                  </a:lnTo>
                  <a:lnTo>
                    <a:pt x="18472" y="3192"/>
                  </a:lnTo>
                  <a:lnTo>
                    <a:pt x="18376" y="3546"/>
                  </a:lnTo>
                  <a:lnTo>
                    <a:pt x="18247" y="3997"/>
                  </a:lnTo>
                  <a:lnTo>
                    <a:pt x="18053" y="4449"/>
                  </a:lnTo>
                  <a:lnTo>
                    <a:pt x="17795" y="4965"/>
                  </a:lnTo>
                  <a:lnTo>
                    <a:pt x="17473" y="5513"/>
                  </a:lnTo>
                  <a:lnTo>
                    <a:pt x="17150" y="5158"/>
                  </a:lnTo>
                  <a:lnTo>
                    <a:pt x="16828" y="4771"/>
                  </a:lnTo>
                  <a:lnTo>
                    <a:pt x="16376" y="4353"/>
                  </a:lnTo>
                  <a:lnTo>
                    <a:pt x="15893" y="3997"/>
                  </a:lnTo>
                  <a:lnTo>
                    <a:pt x="15410" y="3644"/>
                  </a:lnTo>
                  <a:lnTo>
                    <a:pt x="14926" y="3353"/>
                  </a:lnTo>
                  <a:lnTo>
                    <a:pt x="15507" y="2998"/>
                  </a:lnTo>
                  <a:lnTo>
                    <a:pt x="16086" y="2708"/>
                  </a:lnTo>
                  <a:lnTo>
                    <a:pt x="16570" y="2482"/>
                  </a:lnTo>
                  <a:lnTo>
                    <a:pt x="17054" y="2321"/>
                  </a:lnTo>
                  <a:lnTo>
                    <a:pt x="17440" y="2225"/>
                  </a:lnTo>
                </a:path>
                <a:path w="21600" h="21600">
                  <a:moveTo>
                    <a:pt x="12831" y="4739"/>
                  </a:moveTo>
                  <a:lnTo>
                    <a:pt x="12927" y="4771"/>
                  </a:lnTo>
                  <a:lnTo>
                    <a:pt x="13088" y="4900"/>
                  </a:lnTo>
                  <a:lnTo>
                    <a:pt x="13218" y="5061"/>
                  </a:lnTo>
                  <a:lnTo>
                    <a:pt x="13249" y="5158"/>
                  </a:lnTo>
                  <a:lnTo>
                    <a:pt x="13249" y="5255"/>
                  </a:lnTo>
                  <a:lnTo>
                    <a:pt x="13249" y="5352"/>
                  </a:lnTo>
                  <a:lnTo>
                    <a:pt x="13218" y="5448"/>
                  </a:lnTo>
                  <a:lnTo>
                    <a:pt x="13088" y="5609"/>
                  </a:lnTo>
                  <a:lnTo>
                    <a:pt x="12927" y="5738"/>
                  </a:lnTo>
                  <a:lnTo>
                    <a:pt x="12831" y="5770"/>
                  </a:lnTo>
                  <a:lnTo>
                    <a:pt x="12637" y="5770"/>
                  </a:lnTo>
                  <a:lnTo>
                    <a:pt x="12541" y="5738"/>
                  </a:lnTo>
                  <a:lnTo>
                    <a:pt x="12380" y="5609"/>
                  </a:lnTo>
                  <a:lnTo>
                    <a:pt x="12250" y="5448"/>
                  </a:lnTo>
                  <a:lnTo>
                    <a:pt x="12218" y="5352"/>
                  </a:lnTo>
                  <a:lnTo>
                    <a:pt x="12218" y="5255"/>
                  </a:lnTo>
                  <a:lnTo>
                    <a:pt x="12218" y="5158"/>
                  </a:lnTo>
                  <a:lnTo>
                    <a:pt x="12250" y="5061"/>
                  </a:lnTo>
                  <a:lnTo>
                    <a:pt x="12380" y="4900"/>
                  </a:lnTo>
                  <a:lnTo>
                    <a:pt x="12541" y="4771"/>
                  </a:lnTo>
                  <a:lnTo>
                    <a:pt x="12637" y="4739"/>
                  </a:lnTo>
                </a:path>
                <a:path w="21600" h="21600">
                  <a:moveTo>
                    <a:pt x="10800" y="4384"/>
                  </a:moveTo>
                  <a:lnTo>
                    <a:pt x="10961" y="4417"/>
                  </a:lnTo>
                  <a:lnTo>
                    <a:pt x="11090" y="4449"/>
                  </a:lnTo>
                  <a:lnTo>
                    <a:pt x="11219" y="4514"/>
                  </a:lnTo>
                  <a:lnTo>
                    <a:pt x="11347" y="4610"/>
                  </a:lnTo>
                  <a:lnTo>
                    <a:pt x="11445" y="4739"/>
                  </a:lnTo>
                  <a:lnTo>
                    <a:pt x="11508" y="4869"/>
                  </a:lnTo>
                  <a:lnTo>
                    <a:pt x="11573" y="4997"/>
                  </a:lnTo>
                  <a:lnTo>
                    <a:pt x="11573" y="5158"/>
                  </a:lnTo>
                  <a:lnTo>
                    <a:pt x="11573" y="5320"/>
                  </a:lnTo>
                  <a:lnTo>
                    <a:pt x="11508" y="5481"/>
                  </a:lnTo>
                  <a:lnTo>
                    <a:pt x="11445" y="5609"/>
                  </a:lnTo>
                  <a:lnTo>
                    <a:pt x="11347" y="5707"/>
                  </a:lnTo>
                  <a:lnTo>
                    <a:pt x="11219" y="5803"/>
                  </a:lnTo>
                  <a:lnTo>
                    <a:pt x="11090" y="5868"/>
                  </a:lnTo>
                  <a:lnTo>
                    <a:pt x="10961" y="5932"/>
                  </a:lnTo>
                  <a:lnTo>
                    <a:pt x="10638" y="5932"/>
                  </a:lnTo>
                  <a:lnTo>
                    <a:pt x="10509" y="5868"/>
                  </a:lnTo>
                  <a:lnTo>
                    <a:pt x="10381" y="5803"/>
                  </a:lnTo>
                  <a:lnTo>
                    <a:pt x="10252" y="5707"/>
                  </a:lnTo>
                  <a:lnTo>
                    <a:pt x="10155" y="5609"/>
                  </a:lnTo>
                  <a:lnTo>
                    <a:pt x="10091" y="5481"/>
                  </a:lnTo>
                  <a:lnTo>
                    <a:pt x="10026" y="5320"/>
                  </a:lnTo>
                  <a:lnTo>
                    <a:pt x="10026" y="5158"/>
                  </a:lnTo>
                  <a:lnTo>
                    <a:pt x="10026" y="4997"/>
                  </a:lnTo>
                  <a:lnTo>
                    <a:pt x="10091" y="4869"/>
                  </a:lnTo>
                  <a:lnTo>
                    <a:pt x="10155" y="4739"/>
                  </a:lnTo>
                  <a:lnTo>
                    <a:pt x="10252" y="4610"/>
                  </a:lnTo>
                  <a:lnTo>
                    <a:pt x="10381" y="4514"/>
                  </a:lnTo>
                  <a:lnTo>
                    <a:pt x="10509" y="4449"/>
                  </a:lnTo>
                  <a:lnTo>
                    <a:pt x="10638" y="4417"/>
                  </a:lnTo>
                  <a:lnTo>
                    <a:pt x="10800" y="4384"/>
                  </a:lnTo>
                </a:path>
                <a:path w="21600" h="21600">
                  <a:moveTo>
                    <a:pt x="11993" y="6286"/>
                  </a:moveTo>
                  <a:lnTo>
                    <a:pt x="12089" y="6319"/>
                  </a:lnTo>
                  <a:lnTo>
                    <a:pt x="12250" y="6447"/>
                  </a:lnTo>
                  <a:lnTo>
                    <a:pt x="12347" y="6608"/>
                  </a:lnTo>
                  <a:lnTo>
                    <a:pt x="12380" y="6706"/>
                  </a:lnTo>
                  <a:lnTo>
                    <a:pt x="12380" y="6802"/>
                  </a:lnTo>
                  <a:lnTo>
                    <a:pt x="12380" y="6899"/>
                  </a:lnTo>
                  <a:lnTo>
                    <a:pt x="12347" y="6996"/>
                  </a:lnTo>
                  <a:lnTo>
                    <a:pt x="12250" y="7157"/>
                  </a:lnTo>
                  <a:lnTo>
                    <a:pt x="12089" y="7285"/>
                  </a:lnTo>
                  <a:lnTo>
                    <a:pt x="11993" y="7318"/>
                  </a:lnTo>
                  <a:lnTo>
                    <a:pt x="11767" y="7318"/>
                  </a:lnTo>
                  <a:lnTo>
                    <a:pt x="11671" y="7285"/>
                  </a:lnTo>
                  <a:lnTo>
                    <a:pt x="11508" y="7157"/>
                  </a:lnTo>
                  <a:lnTo>
                    <a:pt x="11412" y="6996"/>
                  </a:lnTo>
                  <a:lnTo>
                    <a:pt x="11380" y="6899"/>
                  </a:lnTo>
                  <a:lnTo>
                    <a:pt x="11347" y="6802"/>
                  </a:lnTo>
                  <a:lnTo>
                    <a:pt x="11380" y="6706"/>
                  </a:lnTo>
                  <a:lnTo>
                    <a:pt x="11412" y="6608"/>
                  </a:lnTo>
                  <a:lnTo>
                    <a:pt x="11508" y="6447"/>
                  </a:lnTo>
                  <a:lnTo>
                    <a:pt x="11671" y="6319"/>
                  </a:lnTo>
                  <a:lnTo>
                    <a:pt x="11767" y="6286"/>
                  </a:lnTo>
                </a:path>
                <a:path w="21600" h="21600">
                  <a:moveTo>
                    <a:pt x="3352" y="14926"/>
                  </a:moveTo>
                  <a:lnTo>
                    <a:pt x="3643" y="15409"/>
                  </a:lnTo>
                  <a:lnTo>
                    <a:pt x="3998" y="15892"/>
                  </a:lnTo>
                  <a:lnTo>
                    <a:pt x="4353" y="16377"/>
                  </a:lnTo>
                  <a:lnTo>
                    <a:pt x="4771" y="16828"/>
                  </a:lnTo>
                  <a:lnTo>
                    <a:pt x="5158" y="17150"/>
                  </a:lnTo>
                  <a:lnTo>
                    <a:pt x="5513" y="17472"/>
                  </a:lnTo>
                  <a:lnTo>
                    <a:pt x="4965" y="17794"/>
                  </a:lnTo>
                  <a:lnTo>
                    <a:pt x="4449" y="18053"/>
                  </a:lnTo>
                  <a:lnTo>
                    <a:pt x="3998" y="18246"/>
                  </a:lnTo>
                  <a:lnTo>
                    <a:pt x="3546" y="18375"/>
                  </a:lnTo>
                  <a:lnTo>
                    <a:pt x="3191" y="18471"/>
                  </a:lnTo>
                  <a:lnTo>
                    <a:pt x="2869" y="18471"/>
                  </a:lnTo>
                  <a:lnTo>
                    <a:pt x="2740" y="18440"/>
                  </a:lnTo>
                  <a:lnTo>
                    <a:pt x="2612" y="18407"/>
                  </a:lnTo>
                  <a:lnTo>
                    <a:pt x="2514" y="18342"/>
                  </a:lnTo>
                  <a:lnTo>
                    <a:pt x="2418" y="18279"/>
                  </a:lnTo>
                  <a:lnTo>
                    <a:pt x="2321" y="18181"/>
                  </a:lnTo>
                  <a:lnTo>
                    <a:pt x="2288" y="18053"/>
                  </a:lnTo>
                  <a:lnTo>
                    <a:pt x="2225" y="17924"/>
                  </a:lnTo>
                  <a:lnTo>
                    <a:pt x="2225" y="17794"/>
                  </a:lnTo>
                  <a:lnTo>
                    <a:pt x="2225" y="17441"/>
                  </a:lnTo>
                  <a:lnTo>
                    <a:pt x="2321" y="17054"/>
                  </a:lnTo>
                  <a:lnTo>
                    <a:pt x="2482" y="16569"/>
                  </a:lnTo>
                  <a:lnTo>
                    <a:pt x="2708" y="16086"/>
                  </a:lnTo>
                  <a:lnTo>
                    <a:pt x="2998" y="15506"/>
                  </a:lnTo>
                  <a:lnTo>
                    <a:pt x="3352" y="14926"/>
                  </a:lnTo>
                </a:path>
                <a:path w="21600" h="21600">
                  <a:moveTo>
                    <a:pt x="20277" y="1"/>
                  </a:moveTo>
                  <a:lnTo>
                    <a:pt x="19923" y="32"/>
                  </a:lnTo>
                  <a:lnTo>
                    <a:pt x="19536" y="97"/>
                  </a:lnTo>
                  <a:lnTo>
                    <a:pt x="19117" y="227"/>
                  </a:lnTo>
                  <a:lnTo>
                    <a:pt x="18665" y="388"/>
                  </a:lnTo>
                  <a:lnTo>
                    <a:pt x="18182" y="580"/>
                  </a:lnTo>
                  <a:lnTo>
                    <a:pt x="17666" y="806"/>
                  </a:lnTo>
                  <a:lnTo>
                    <a:pt x="17150" y="1096"/>
                  </a:lnTo>
                  <a:lnTo>
                    <a:pt x="16602" y="1387"/>
                  </a:lnTo>
                  <a:lnTo>
                    <a:pt x="15442" y="2128"/>
                  </a:lnTo>
                  <a:lnTo>
                    <a:pt x="14185" y="2998"/>
                  </a:lnTo>
                  <a:lnTo>
                    <a:pt x="13604" y="2773"/>
                  </a:lnTo>
                  <a:lnTo>
                    <a:pt x="12992" y="2580"/>
                  </a:lnTo>
                  <a:lnTo>
                    <a:pt x="12380" y="2451"/>
                  </a:lnTo>
                  <a:lnTo>
                    <a:pt x="11767" y="2354"/>
                  </a:lnTo>
                  <a:lnTo>
                    <a:pt x="11155" y="2290"/>
                  </a:lnTo>
                  <a:lnTo>
                    <a:pt x="10509" y="2290"/>
                  </a:lnTo>
                  <a:lnTo>
                    <a:pt x="9897" y="2354"/>
                  </a:lnTo>
                  <a:lnTo>
                    <a:pt x="9284" y="2418"/>
                  </a:lnTo>
                  <a:lnTo>
                    <a:pt x="8672" y="2547"/>
                  </a:lnTo>
                  <a:lnTo>
                    <a:pt x="8059" y="2741"/>
                  </a:lnTo>
                  <a:lnTo>
                    <a:pt x="7480" y="2967"/>
                  </a:lnTo>
                  <a:lnTo>
                    <a:pt x="6899" y="3224"/>
                  </a:lnTo>
                  <a:lnTo>
                    <a:pt x="6318" y="3546"/>
                  </a:lnTo>
                  <a:lnTo>
                    <a:pt x="5803" y="3933"/>
                  </a:lnTo>
                  <a:lnTo>
                    <a:pt x="5287" y="4319"/>
                  </a:lnTo>
                  <a:lnTo>
                    <a:pt x="4771" y="4771"/>
                  </a:lnTo>
                  <a:lnTo>
                    <a:pt x="4320" y="5287"/>
                  </a:lnTo>
                  <a:lnTo>
                    <a:pt x="3933" y="5803"/>
                  </a:lnTo>
                  <a:lnTo>
                    <a:pt x="3546" y="6319"/>
                  </a:lnTo>
                  <a:lnTo>
                    <a:pt x="3224" y="6899"/>
                  </a:lnTo>
                  <a:lnTo>
                    <a:pt x="2965" y="7479"/>
                  </a:lnTo>
                  <a:lnTo>
                    <a:pt x="2740" y="8060"/>
                  </a:lnTo>
                  <a:lnTo>
                    <a:pt x="2547" y="8672"/>
                  </a:lnTo>
                  <a:lnTo>
                    <a:pt x="2418" y="9285"/>
                  </a:lnTo>
                  <a:lnTo>
                    <a:pt x="2353" y="9897"/>
                  </a:lnTo>
                  <a:lnTo>
                    <a:pt x="2288" y="10510"/>
                  </a:lnTo>
                  <a:lnTo>
                    <a:pt x="2288" y="11154"/>
                  </a:lnTo>
                  <a:lnTo>
                    <a:pt x="2353" y="11766"/>
                  </a:lnTo>
                  <a:lnTo>
                    <a:pt x="2451" y="12379"/>
                  </a:lnTo>
                  <a:lnTo>
                    <a:pt x="2579" y="12991"/>
                  </a:lnTo>
                  <a:lnTo>
                    <a:pt x="2773" y="13604"/>
                  </a:lnTo>
                  <a:lnTo>
                    <a:pt x="2998" y="14184"/>
                  </a:lnTo>
                  <a:lnTo>
                    <a:pt x="2127" y="15441"/>
                  </a:lnTo>
                  <a:lnTo>
                    <a:pt x="1387" y="16602"/>
                  </a:lnTo>
                  <a:lnTo>
                    <a:pt x="1096" y="17150"/>
                  </a:lnTo>
                  <a:lnTo>
                    <a:pt x="806" y="17666"/>
                  </a:lnTo>
                  <a:lnTo>
                    <a:pt x="580" y="18181"/>
                  </a:lnTo>
                  <a:lnTo>
                    <a:pt x="386" y="18665"/>
                  </a:lnTo>
                  <a:lnTo>
                    <a:pt x="225" y="19117"/>
                  </a:lnTo>
                  <a:lnTo>
                    <a:pt x="97" y="19535"/>
                  </a:lnTo>
                  <a:lnTo>
                    <a:pt x="32" y="19922"/>
                  </a:lnTo>
                  <a:lnTo>
                    <a:pt x="0" y="20277"/>
                  </a:lnTo>
                  <a:lnTo>
                    <a:pt x="0" y="20567"/>
                  </a:lnTo>
                  <a:lnTo>
                    <a:pt x="64" y="20856"/>
                  </a:lnTo>
                  <a:lnTo>
                    <a:pt x="162" y="21082"/>
                  </a:lnTo>
                  <a:lnTo>
                    <a:pt x="323" y="21276"/>
                  </a:lnTo>
                  <a:lnTo>
                    <a:pt x="451" y="21405"/>
                  </a:lnTo>
                  <a:lnTo>
                    <a:pt x="645" y="21502"/>
                  </a:lnTo>
                  <a:lnTo>
                    <a:pt x="838" y="21567"/>
                  </a:lnTo>
                  <a:lnTo>
                    <a:pt x="1063" y="21598"/>
                  </a:lnTo>
                  <a:lnTo>
                    <a:pt x="1548" y="21598"/>
                  </a:lnTo>
                  <a:lnTo>
                    <a:pt x="1838" y="21534"/>
                  </a:lnTo>
                  <a:lnTo>
                    <a:pt x="2160" y="21470"/>
                  </a:lnTo>
                  <a:lnTo>
                    <a:pt x="2837" y="21276"/>
                  </a:lnTo>
                  <a:lnTo>
                    <a:pt x="3578" y="20954"/>
                  </a:lnTo>
                  <a:lnTo>
                    <a:pt x="4384" y="20567"/>
                  </a:lnTo>
                  <a:lnTo>
                    <a:pt x="5223" y="20051"/>
                  </a:lnTo>
                  <a:lnTo>
                    <a:pt x="6157" y="19471"/>
                  </a:lnTo>
                  <a:lnTo>
                    <a:pt x="7092" y="18826"/>
                  </a:lnTo>
                  <a:lnTo>
                    <a:pt x="8092" y="18085"/>
                  </a:lnTo>
                  <a:lnTo>
                    <a:pt x="9123" y="17280"/>
                  </a:lnTo>
                  <a:lnTo>
                    <a:pt x="10187" y="16408"/>
                  </a:lnTo>
                  <a:lnTo>
                    <a:pt x="11251" y="15474"/>
                  </a:lnTo>
                  <a:lnTo>
                    <a:pt x="12315" y="14475"/>
                  </a:lnTo>
                  <a:lnTo>
                    <a:pt x="13410" y="13411"/>
                  </a:lnTo>
                  <a:lnTo>
                    <a:pt x="14474" y="12314"/>
                  </a:lnTo>
                  <a:lnTo>
                    <a:pt x="15474" y="11250"/>
                  </a:lnTo>
                  <a:lnTo>
                    <a:pt x="16409" y="10186"/>
                  </a:lnTo>
                  <a:lnTo>
                    <a:pt x="17279" y="9123"/>
                  </a:lnTo>
                  <a:lnTo>
                    <a:pt x="18086" y="8092"/>
                  </a:lnTo>
                  <a:lnTo>
                    <a:pt x="18826" y="7093"/>
                  </a:lnTo>
                  <a:lnTo>
                    <a:pt x="19472" y="6158"/>
                  </a:lnTo>
                  <a:lnTo>
                    <a:pt x="20052" y="5222"/>
                  </a:lnTo>
                  <a:lnTo>
                    <a:pt x="20567" y="4384"/>
                  </a:lnTo>
                  <a:lnTo>
                    <a:pt x="20954" y="3579"/>
                  </a:lnTo>
                  <a:lnTo>
                    <a:pt x="21277" y="2837"/>
                  </a:lnTo>
                  <a:lnTo>
                    <a:pt x="21470" y="2160"/>
                  </a:lnTo>
                  <a:lnTo>
                    <a:pt x="21535" y="1838"/>
                  </a:lnTo>
                  <a:lnTo>
                    <a:pt x="21600" y="1548"/>
                  </a:lnTo>
                  <a:lnTo>
                    <a:pt x="21600" y="1290"/>
                  </a:lnTo>
                  <a:lnTo>
                    <a:pt x="21600" y="1065"/>
                  </a:lnTo>
                  <a:lnTo>
                    <a:pt x="21567" y="839"/>
                  </a:lnTo>
                  <a:lnTo>
                    <a:pt x="21503" y="645"/>
                  </a:lnTo>
                  <a:lnTo>
                    <a:pt x="21405" y="452"/>
                  </a:lnTo>
                  <a:lnTo>
                    <a:pt x="21277" y="323"/>
                  </a:lnTo>
                  <a:lnTo>
                    <a:pt x="21083" y="162"/>
                  </a:lnTo>
                  <a:lnTo>
                    <a:pt x="20858" y="65"/>
                  </a:lnTo>
                  <a:lnTo>
                    <a:pt x="20567" y="1"/>
                  </a:lnTo>
                  <a:close/>
                </a:path>
              </a:pathLst>
            </a:custGeom>
            <a:gradFill rotWithShape="1">
              <a:gsLst>
                <a:gs pos="0">
                  <a:srgbClr val="3177EE">
                    <a:alpha val="100000"/>
                  </a:srgbClr>
                </a:gs>
                <a:gs pos="100000">
                  <a:srgbClr val="113D8A">
                    <a:alpha val="100000"/>
                  </a:srgbClr>
                </a:gs>
              </a:gsLst>
              <a:lin ang="5400000" scaled="1"/>
            </a:gradFill>
            <a:ln cap="flat" cmpd="sng">
              <a:noFill/>
              <a:prstDash val="solid"/>
              <a:round/>
            </a:ln>
          </p:spPr>
        </p:sp>
      </p:grpSp>
      <p:sp>
        <p:nvSpPr>
          <p:cNvPr id="396" name="曲线"/>
          <p:cNvSpPr>
            <a:spLocks/>
          </p:cNvSpPr>
          <p:nvPr/>
        </p:nvSpPr>
        <p:spPr>
          <a:xfrm rot="-1609080">
            <a:off x="661193" y="1183896"/>
            <a:ext cx="218604" cy="208730"/>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97" name="曲线"/>
          <p:cNvSpPr>
            <a:spLocks/>
          </p:cNvSpPr>
          <p:nvPr/>
        </p:nvSpPr>
        <p:spPr>
          <a:xfrm rot="-1609210">
            <a:off x="1145390" y="131883"/>
            <a:ext cx="83659" cy="79881"/>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98" name="曲线"/>
          <p:cNvSpPr>
            <a:spLocks/>
          </p:cNvSpPr>
          <p:nvPr/>
        </p:nvSpPr>
        <p:spPr>
          <a:xfrm rot="2926152">
            <a:off x="1202222" y="938681"/>
            <a:ext cx="163710"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399" name="曲线"/>
          <p:cNvSpPr>
            <a:spLocks/>
          </p:cNvSpPr>
          <p:nvPr/>
        </p:nvSpPr>
        <p:spPr>
          <a:xfrm rot="2467125">
            <a:off x="168861" y="667736"/>
            <a:ext cx="303745" cy="290053"/>
          </a:xfrm>
          <a:custGeom>
            <a:avLst/>
            <a:gdLst>
              <a:gd name="T1" fmla="*/ 0 w 21600"/>
              <a:gd name="T2" fmla="*/ 0 h 21600"/>
              <a:gd name="T3" fmla="*/ 21600 w 21600"/>
              <a:gd name="T4" fmla="*/ 21600 h 21600"/>
            </a:gdLst>
            <a:ahLst/>
            <a:cxnLst/>
            <a:rect l="T1" t="T2" r="T3" b="T4"/>
            <a:pathLst>
              <a:path w="21600" h="21600">
                <a:moveTo>
                  <a:pt x="10800"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800"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400" name="曲线"/>
          <p:cNvSpPr>
            <a:spLocks/>
          </p:cNvSpPr>
          <p:nvPr/>
        </p:nvSpPr>
        <p:spPr>
          <a:xfrm rot="2926152">
            <a:off x="364420" y="148182"/>
            <a:ext cx="163711" cy="156317"/>
          </a:xfrm>
          <a:custGeom>
            <a:avLst/>
            <a:gdLst>
              <a:gd name="T1" fmla="*/ 0 w 21600"/>
              <a:gd name="T2" fmla="*/ 0 h 21600"/>
              <a:gd name="T3" fmla="*/ 21600 w 21600"/>
              <a:gd name="T4" fmla="*/ 21600 h 21600"/>
            </a:gdLst>
            <a:ahLst/>
            <a:cxnLst/>
            <a:rect l="T1" t="T2" r="T3" b="T4"/>
            <a:pathLst>
              <a:path w="21600" h="21600">
                <a:moveTo>
                  <a:pt x="10799" y="1"/>
                </a:moveTo>
                <a:lnTo>
                  <a:pt x="10695" y="37"/>
                </a:lnTo>
                <a:lnTo>
                  <a:pt x="10556" y="110"/>
                </a:lnTo>
                <a:lnTo>
                  <a:pt x="10451" y="256"/>
                </a:lnTo>
                <a:lnTo>
                  <a:pt x="10347" y="439"/>
                </a:lnTo>
                <a:lnTo>
                  <a:pt x="7978" y="6130"/>
                </a:lnTo>
                <a:lnTo>
                  <a:pt x="7874" y="6312"/>
                </a:lnTo>
                <a:lnTo>
                  <a:pt x="7699" y="6532"/>
                </a:lnTo>
                <a:lnTo>
                  <a:pt x="7525" y="6714"/>
                </a:lnTo>
                <a:lnTo>
                  <a:pt x="7316" y="6896"/>
                </a:lnTo>
                <a:lnTo>
                  <a:pt x="7107" y="7043"/>
                </a:lnTo>
                <a:lnTo>
                  <a:pt x="6863" y="7152"/>
                </a:lnTo>
                <a:lnTo>
                  <a:pt x="6655" y="7261"/>
                </a:lnTo>
                <a:lnTo>
                  <a:pt x="6411" y="7298"/>
                </a:lnTo>
                <a:lnTo>
                  <a:pt x="559" y="7918"/>
                </a:lnTo>
                <a:lnTo>
                  <a:pt x="349" y="7954"/>
                </a:lnTo>
                <a:lnTo>
                  <a:pt x="175" y="8027"/>
                </a:lnTo>
                <a:lnTo>
                  <a:pt x="71" y="8100"/>
                </a:lnTo>
                <a:lnTo>
                  <a:pt x="1" y="8247"/>
                </a:lnTo>
                <a:lnTo>
                  <a:pt x="1" y="8356"/>
                </a:lnTo>
                <a:lnTo>
                  <a:pt x="35" y="8502"/>
                </a:lnTo>
                <a:lnTo>
                  <a:pt x="105" y="8647"/>
                </a:lnTo>
                <a:lnTo>
                  <a:pt x="279" y="8829"/>
                </a:lnTo>
                <a:lnTo>
                  <a:pt x="4669" y="12916"/>
                </a:lnTo>
                <a:lnTo>
                  <a:pt x="4843" y="13098"/>
                </a:lnTo>
                <a:lnTo>
                  <a:pt x="4982" y="13317"/>
                </a:lnTo>
                <a:lnTo>
                  <a:pt x="5087" y="13572"/>
                </a:lnTo>
                <a:lnTo>
                  <a:pt x="5191" y="13827"/>
                </a:lnTo>
                <a:lnTo>
                  <a:pt x="5261" y="14083"/>
                </a:lnTo>
                <a:lnTo>
                  <a:pt x="5295" y="14338"/>
                </a:lnTo>
                <a:lnTo>
                  <a:pt x="5295" y="14594"/>
                </a:lnTo>
                <a:lnTo>
                  <a:pt x="5261" y="14849"/>
                </a:lnTo>
                <a:lnTo>
                  <a:pt x="4007" y="20905"/>
                </a:lnTo>
                <a:lnTo>
                  <a:pt x="3972" y="21124"/>
                </a:lnTo>
                <a:lnTo>
                  <a:pt x="4007" y="21271"/>
                </a:lnTo>
                <a:lnTo>
                  <a:pt x="4042" y="21416"/>
                </a:lnTo>
                <a:lnTo>
                  <a:pt x="4112" y="21526"/>
                </a:lnTo>
                <a:lnTo>
                  <a:pt x="4251" y="21562"/>
                </a:lnTo>
                <a:lnTo>
                  <a:pt x="4390" y="21598"/>
                </a:lnTo>
                <a:lnTo>
                  <a:pt x="4564" y="21526"/>
                </a:lnTo>
                <a:lnTo>
                  <a:pt x="4738" y="21453"/>
                </a:lnTo>
                <a:lnTo>
                  <a:pt x="9824" y="18315"/>
                </a:lnTo>
                <a:lnTo>
                  <a:pt x="10034" y="18206"/>
                </a:lnTo>
                <a:lnTo>
                  <a:pt x="10277" y="18132"/>
                </a:lnTo>
                <a:lnTo>
                  <a:pt x="10556" y="18097"/>
                </a:lnTo>
                <a:lnTo>
                  <a:pt x="11043" y="18097"/>
                </a:lnTo>
                <a:lnTo>
                  <a:pt x="11322" y="18132"/>
                </a:lnTo>
                <a:lnTo>
                  <a:pt x="11565" y="18206"/>
                </a:lnTo>
                <a:lnTo>
                  <a:pt x="11775" y="18315"/>
                </a:lnTo>
                <a:lnTo>
                  <a:pt x="16861" y="21453"/>
                </a:lnTo>
                <a:lnTo>
                  <a:pt x="17035" y="21526"/>
                </a:lnTo>
                <a:lnTo>
                  <a:pt x="17209" y="21598"/>
                </a:lnTo>
                <a:lnTo>
                  <a:pt x="17349" y="21562"/>
                </a:lnTo>
                <a:lnTo>
                  <a:pt x="17487" y="21526"/>
                </a:lnTo>
                <a:lnTo>
                  <a:pt x="17557" y="21416"/>
                </a:lnTo>
                <a:lnTo>
                  <a:pt x="17593" y="21271"/>
                </a:lnTo>
                <a:lnTo>
                  <a:pt x="17627" y="21124"/>
                </a:lnTo>
                <a:lnTo>
                  <a:pt x="17593" y="20905"/>
                </a:lnTo>
                <a:lnTo>
                  <a:pt x="16338" y="14849"/>
                </a:lnTo>
                <a:lnTo>
                  <a:pt x="16304" y="14594"/>
                </a:lnTo>
                <a:lnTo>
                  <a:pt x="16304" y="14338"/>
                </a:lnTo>
                <a:lnTo>
                  <a:pt x="16338" y="14083"/>
                </a:lnTo>
                <a:lnTo>
                  <a:pt x="16408" y="13827"/>
                </a:lnTo>
                <a:lnTo>
                  <a:pt x="16512" y="13572"/>
                </a:lnTo>
                <a:lnTo>
                  <a:pt x="16617" y="13317"/>
                </a:lnTo>
                <a:lnTo>
                  <a:pt x="16756" y="13098"/>
                </a:lnTo>
                <a:lnTo>
                  <a:pt x="16930" y="12916"/>
                </a:lnTo>
                <a:lnTo>
                  <a:pt x="21320" y="8829"/>
                </a:lnTo>
                <a:lnTo>
                  <a:pt x="21494" y="8647"/>
                </a:lnTo>
                <a:lnTo>
                  <a:pt x="21564" y="8502"/>
                </a:lnTo>
                <a:lnTo>
                  <a:pt x="21598" y="8356"/>
                </a:lnTo>
                <a:lnTo>
                  <a:pt x="21598" y="8247"/>
                </a:lnTo>
                <a:lnTo>
                  <a:pt x="21528" y="8100"/>
                </a:lnTo>
                <a:lnTo>
                  <a:pt x="21424" y="8027"/>
                </a:lnTo>
                <a:lnTo>
                  <a:pt x="21250" y="7954"/>
                </a:lnTo>
                <a:lnTo>
                  <a:pt x="21040" y="7918"/>
                </a:lnTo>
                <a:lnTo>
                  <a:pt x="15188" y="7298"/>
                </a:lnTo>
                <a:lnTo>
                  <a:pt x="14944" y="7261"/>
                </a:lnTo>
                <a:lnTo>
                  <a:pt x="14736" y="7152"/>
                </a:lnTo>
                <a:lnTo>
                  <a:pt x="14492" y="7043"/>
                </a:lnTo>
                <a:lnTo>
                  <a:pt x="14283" y="6896"/>
                </a:lnTo>
                <a:lnTo>
                  <a:pt x="14074" y="6714"/>
                </a:lnTo>
                <a:lnTo>
                  <a:pt x="13900" y="6532"/>
                </a:lnTo>
                <a:lnTo>
                  <a:pt x="13726" y="6312"/>
                </a:lnTo>
                <a:lnTo>
                  <a:pt x="13621" y="6130"/>
                </a:lnTo>
                <a:lnTo>
                  <a:pt x="11253" y="439"/>
                </a:lnTo>
                <a:lnTo>
                  <a:pt x="11148" y="256"/>
                </a:lnTo>
                <a:lnTo>
                  <a:pt x="11043" y="110"/>
                </a:lnTo>
                <a:lnTo>
                  <a:pt x="10904" y="37"/>
                </a:lnTo>
                <a:lnTo>
                  <a:pt x="10799" y="1"/>
                </a:lnTo>
                <a:close/>
              </a:path>
            </a:pathLst>
          </a:custGeom>
          <a:gradFill rotWithShape="1">
            <a:gsLst>
              <a:gs pos="0">
                <a:srgbClr val="FFF6DB">
                  <a:alpha val="100000"/>
                </a:srgbClr>
              </a:gs>
              <a:gs pos="100000">
                <a:srgbClr val="FAD25C">
                  <a:alpha val="100000"/>
                </a:srgbClr>
              </a:gs>
            </a:gsLst>
            <a:path path="circle">
              <a:fillToRect l="50000" t="50000" r="50000" b="50000"/>
            </a:path>
            <a:tileRect/>
          </a:gradFill>
          <a:ln cap="flat" cmpd="sng">
            <a:noFill/>
            <a:prstDash val="solid"/>
            <a:round/>
          </a:ln>
        </p:spPr>
      </p:sp>
      <p:sp>
        <p:nvSpPr>
          <p:cNvPr id="401" name="矩形"/>
          <p:cNvSpPr>
            <a:spLocks/>
          </p:cNvSpPr>
          <p:nvPr/>
        </p:nvSpPr>
        <p:spPr>
          <a:xfrm>
            <a:off x="983405" y="2768710"/>
            <a:ext cx="6635751" cy="106298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0"/>
              </a:spcBef>
              <a:spcAft>
                <a:spcPts val="0"/>
              </a:spcAft>
              <a:buNone/>
            </a:pPr>
            <a:r>
              <a:rPr lang="en-US" altLang="zh-CN" sz="3200" b="1" i="0" u="none" strike="noStrike" kern="0" cap="none" spc="0" baseline="0">
                <a:solidFill>
                  <a:schemeClr val="bg1"/>
                </a:solidFill>
                <a:latin typeface="Times New Roman" pitchFamily="18" charset="0"/>
                <a:ea typeface="Arial" charset="0"/>
                <a:cs typeface="Times New Roman" pitchFamily="18" charset="0"/>
                <a:sym typeface="Arial" charset="0"/>
              </a:rPr>
              <a:t>Tìm hiểu cách diễn tả nhân vật của hội họa Trung Quốc thời Trung đại.</a:t>
            </a:r>
            <a:endParaRPr lang="zh-CN" altLang="en-US" sz="3200" b="1" i="0" u="none" strike="noStrike" kern="0" cap="none" spc="0" baseline="0">
              <a:solidFill>
                <a:schemeClr val="bg1"/>
              </a:solidFill>
              <a:latin typeface="Times New Roman" pitchFamily="18" charset="0"/>
              <a:ea typeface="Arial" charset="0"/>
              <a:cs typeface="Times New Roman" pitchFamily="18" charset="0"/>
              <a:sym typeface="Arial" charset="0"/>
            </a:endParaRPr>
          </a:p>
        </p:txBody>
      </p:sp>
    </p:spTree>
    <p:extLst>
      <p:ext uri="{BB962C8B-B14F-4D97-AF65-F5344CB8AC3E}">
        <p14:creationId xmlns:p14="http://schemas.microsoft.com/office/powerpoint/2010/main" val="12709787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 name="矩形"/>
          <p:cNvSpPr>
            <a:spLocks/>
          </p:cNvSpPr>
          <p:nvPr/>
        </p:nvSpPr>
        <p:spPr>
          <a:xfrm>
            <a:off x="8159857" y="0"/>
            <a:ext cx="602944" cy="5143451"/>
          </a:xfrm>
          <a:prstGeom prst="rect">
            <a:avLst/>
          </a:prstGeom>
          <a:solidFill>
            <a:schemeClr val="bg1"/>
          </a:solidFill>
          <a:ln w="25400" cap="flat" cmpd="sng">
            <a:noFill/>
            <a:prstDash val="solid"/>
            <a:round/>
          </a:ln>
        </p:spPr>
      </p:sp>
      <p:sp>
        <p:nvSpPr>
          <p:cNvPr id="405" name="文本框"/>
          <p:cNvSpPr>
            <a:spLocks noGrp="1"/>
          </p:cNvSpPr>
          <p:nvPr>
            <p:ph type="sldNum"/>
          </p:nvPr>
        </p:nvSpPr>
        <p:spPr>
          <a:xfrm>
            <a:off x="7565809" y="4749851"/>
            <a:ext cx="548700" cy="393599"/>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r">
              <a:lnSpc>
                <a:spcPct val="100000"/>
              </a:lnSpc>
              <a:spcBef>
                <a:spcPts val="0"/>
              </a:spcBef>
              <a:spcAft>
                <a:spcPts val="0"/>
              </a:spcAft>
              <a:buNone/>
            </a:pPr>
            <a:fld id="{CAD2D6BD-DE1B-4B5F-8B41-2702339687B9}" type="slidenum">
              <a:rPr lang="en-US" altLang="zh-CN" sz="1200" b="0" i="0" u="none" strike="noStrike" kern="0" cap="none" spc="0" baseline="0">
                <a:solidFill>
                  <a:schemeClr val="accent3"/>
                </a:solidFill>
                <a:latin typeface="Pontano Sans" charset="0"/>
                <a:ea typeface="Pontano Sans" charset="0"/>
                <a:cs typeface="Pontano Sans" charset="0"/>
                <a:sym typeface="Pontano Sans" charset="0"/>
              </a:rPr>
              <a:t>26</a:t>
            </a:fld>
            <a:endParaRPr lang="zh-CN" altLang="en-US" sz="1200" b="0" i="0" u="none" strike="noStrike" kern="0" cap="none" spc="0" baseline="0">
              <a:solidFill>
                <a:schemeClr val="accent3"/>
              </a:solidFill>
              <a:latin typeface="Pontano Sans" charset="0"/>
              <a:ea typeface="Pontano Sans" charset="0"/>
              <a:cs typeface="Pontano Sans" charset="0"/>
              <a:sym typeface="Pontano Sans" charset="0"/>
            </a:endParaRPr>
          </a:p>
        </p:txBody>
      </p:sp>
      <p:pic>
        <p:nvPicPr>
          <p:cNvPr id="406" name="图片" descr="C:\Users\ASUS\AppData\Local\Microsoft\Windows\INetCache\Content.MSO\B8CDFFA8.tmp"/>
          <p:cNvPicPr>
            <a:picLocks/>
          </p:cNvPicPr>
          <p:nvPr/>
        </p:nvPicPr>
        <p:blipFill>
          <a:blip r:embed="rId3" cstate="print"/>
          <a:stretch>
            <a:fillRect/>
          </a:stretch>
        </p:blipFill>
        <p:spPr>
          <a:xfrm>
            <a:off x="5411852" y="1733052"/>
            <a:ext cx="3272321" cy="2343825"/>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
        <p:nvSpPr>
          <p:cNvPr id="407" name="矩形"/>
          <p:cNvSpPr>
            <a:spLocks/>
          </p:cNvSpPr>
          <p:nvPr/>
        </p:nvSpPr>
        <p:spPr>
          <a:xfrm>
            <a:off x="290593" y="132627"/>
            <a:ext cx="8472209" cy="81533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600"/>
              </a:spcBef>
              <a:spcAft>
                <a:spcPts val="0"/>
              </a:spcAft>
              <a:buNone/>
            </a:pPr>
            <a:r>
              <a:rPr lang="en-US" altLang="zh-CN" sz="2400" b="1" i="0" u="none" strike="noStrike" kern="0" cap="none" spc="0" baseline="0">
                <a:solidFill>
                  <a:srgbClr val="0B4272"/>
                </a:solidFill>
                <a:latin typeface="Times New Roman" pitchFamily="18" charset="0"/>
                <a:ea typeface="Times New Roman" pitchFamily="18" charset="0"/>
                <a:cs typeface="Arial" charset="0"/>
                <a:sym typeface="Arial" charset="0"/>
              </a:rPr>
              <a:t>5. Tìm hiểu cách diễn tả nhân vật hội họa của Trung Quốc thời Trung đại</a:t>
            </a:r>
            <a:endParaRPr lang="zh-CN" altLang="en-US" sz="24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
        <p:nvSpPr>
          <p:cNvPr id="408" name="矩形"/>
          <p:cNvSpPr>
            <a:spLocks/>
          </p:cNvSpPr>
          <p:nvPr/>
        </p:nvSpPr>
        <p:spPr>
          <a:xfrm>
            <a:off x="5145931" y="4148498"/>
            <a:ext cx="3616871" cy="89154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a:lnSpc>
                <a:spcPct val="100000"/>
              </a:lnSpc>
              <a:spcBef>
                <a:spcPts val="600"/>
              </a:spcBef>
              <a:spcAft>
                <a:spcPts val="0"/>
              </a:spcAft>
              <a:buNone/>
            </a:pPr>
            <a:r>
              <a:rPr lang="en-US" altLang="zh-CN" sz="1800" b="0" i="1" u="none" strike="noStrike" kern="0" cap="none" spc="0" baseline="0">
                <a:solidFill>
                  <a:srgbClr val="000000"/>
                </a:solidFill>
                <a:latin typeface="Times New Roman" pitchFamily="18" charset="0"/>
                <a:ea typeface="Times New Roman" pitchFamily="18" charset="0"/>
                <a:cs typeface="Arial" charset="0"/>
                <a:sym typeface="Arial" charset="0"/>
              </a:rPr>
              <a:t>Cố Hoằng Trung, Hàng Hy Tái dạ yến đồ (trích đoạn), thời Đường - thế kỷ X, lụa, 28,7cmx335,5cm</a:t>
            </a:r>
            <a:endParaRPr lang="zh-CN" altLang="en-US" sz="1800" b="0" i="0" u="none" strike="noStrike" kern="0" cap="none" spc="0" baseline="0">
              <a:solidFill>
                <a:srgbClr val="000000"/>
              </a:solidFill>
              <a:latin typeface="Arial" charset="0"/>
              <a:ea typeface="Arial" charset="0"/>
              <a:cs typeface="Arial" charset="0"/>
              <a:sym typeface="Arial" charset="0"/>
            </a:endParaRPr>
          </a:p>
        </p:txBody>
      </p:sp>
      <p:sp>
        <p:nvSpPr>
          <p:cNvPr id="409" name="矩形"/>
          <p:cNvSpPr>
            <a:spLocks/>
          </p:cNvSpPr>
          <p:nvPr/>
        </p:nvSpPr>
        <p:spPr>
          <a:xfrm>
            <a:off x="290593" y="902055"/>
            <a:ext cx="8393580" cy="1177289"/>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Quan sát hình và tìm hiểu vẻ đẹp của đường nét, màu sắc, chất liệu, cách diễn tả nhân vật của hội họa Trung Quốc thời Trung đai.</a:t>
            </a:r>
            <a:endParaRPr lang="zh-CN" altLang="en-US" sz="2400" b="0" i="0" u="none" strike="noStrike" kern="0" cap="none" spc="0" baseline="0">
              <a:solidFill>
                <a:srgbClr val="0B4272"/>
              </a:solidFill>
              <a:latin typeface="Times New Roman" pitchFamily="18" charset="0"/>
              <a:ea typeface="Times New Roman" pitchFamily="18" charset="0"/>
              <a:cs typeface="Arial" charset="0"/>
              <a:sym typeface="Arial" charset="0"/>
            </a:endParaRPr>
          </a:p>
        </p:txBody>
      </p:sp>
      <p:sp>
        <p:nvSpPr>
          <p:cNvPr id="410" name="矩形"/>
          <p:cNvSpPr>
            <a:spLocks/>
          </p:cNvSpPr>
          <p:nvPr/>
        </p:nvSpPr>
        <p:spPr>
          <a:xfrm>
            <a:off x="211964" y="863284"/>
            <a:ext cx="5325700" cy="4434840"/>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l">
              <a:lnSpc>
                <a:spcPct val="100000"/>
              </a:lnSpc>
              <a:spcBef>
                <a:spcPts val="0"/>
              </a:spcBef>
              <a:spcAft>
                <a:spcPts val="0"/>
              </a:spcAft>
              <a:buNone/>
            </a:pPr>
            <a:r>
              <a:rPr lang="en-US" altLang="zh-CN" sz="2400" b="0" i="0" u="none" strike="noStrike" kern="0" cap="none" spc="0" baseline="0">
                <a:solidFill>
                  <a:srgbClr val="0B4272"/>
                </a:solidFill>
                <a:latin typeface="Times New Roman" pitchFamily="18" charset="0"/>
                <a:ea typeface="Times New Roman" pitchFamily="18" charset="0"/>
                <a:cs typeface="Arial" charset="0"/>
                <a:sym typeface="Arial" charset="0"/>
              </a:rPr>
              <a:t>* Nghệ thuật Trung đại thế giới có nhiều cách diễn tả chân dung con người khác nhau. Nghệ thuật Trung đại phương Tây, tiêu biểu là nghệ thuật Phục hưng Ý thường thiên về cách diễn tả vẻ đẹp hoàn thiện của hình thể con người. Nghệ thuật Trung đại phương Đông, tiêu biểu là hội họa Trung Quốc lại chú trong nhiều hơn về cách biểu đạt hình thể, không gian mang tính ước lệ để thể hiện tư tưởng, tinh thần bên trong của con người</a:t>
            </a:r>
            <a:endParaRPr lang="zh-CN" altLang="en-US" sz="2400" b="0" i="0" u="none" strike="noStrike" kern="0" cap="none" spc="0" baseline="0">
              <a:solidFill>
                <a:srgbClr val="0B4272"/>
              </a:solidFill>
              <a:latin typeface="Arial" charset="0"/>
              <a:ea typeface="Arial" charset="0"/>
              <a:cs typeface="Arial" charset="0"/>
              <a:sym typeface="Arial" charset="0"/>
            </a:endParaRPr>
          </a:p>
        </p:txBody>
      </p:sp>
    </p:spTree>
    <p:extLst>
      <p:ext uri="{BB962C8B-B14F-4D97-AF65-F5344CB8AC3E}">
        <p14:creationId xmlns:p14="http://schemas.microsoft.com/office/powerpoint/2010/main" val="378077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barn(inVertical)">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6"/>
                                        </p:tgtEl>
                                        <p:attrNameLst>
                                          <p:attrName>style.visibility</p:attrName>
                                        </p:attrNameLst>
                                      </p:cBhvr>
                                      <p:to>
                                        <p:strVal val="visible"/>
                                      </p:to>
                                    </p:set>
                                    <p:animEffect transition="in" filter="barn(inVertical)">
                                      <p:cBhvr>
                                        <p:cTn id="12" dur="500"/>
                                        <p:tgtEl>
                                          <p:spTgt spid="4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8"/>
                                        </p:tgtEl>
                                        <p:attrNameLst>
                                          <p:attrName>style.visibility</p:attrName>
                                        </p:attrNameLst>
                                      </p:cBhvr>
                                      <p:to>
                                        <p:strVal val="visible"/>
                                      </p:to>
                                    </p:set>
                                    <p:animEffect transition="in" filter="barn(inVertical)">
                                      <p:cBhvr>
                                        <p:cTn id="17" dur="500"/>
                                        <p:tgtEl>
                                          <p:spTgt spid="4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9"/>
                                        </p:tgtEl>
                                        <p:attrNameLst>
                                          <p:attrName>style.visibility</p:attrName>
                                        </p:attrNameLst>
                                      </p:cBhvr>
                                      <p:to>
                                        <p:strVal val="visible"/>
                                      </p:to>
                                    </p:set>
                                    <p:animEffect transition="in" filter="barn(inVertical)">
                                      <p:cBhvr>
                                        <p:cTn id="22" dur="500"/>
                                        <p:tgtEl>
                                          <p:spTgt spid="4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xit" presetSubtype="0" fill="hold" grpId="1" nodeType="clickEffect">
                                  <p:stCondLst>
                                    <p:cond delay="0"/>
                                  </p:stCondLst>
                                  <p:childTnLst>
                                    <p:anim calcmode="lin" valueType="num">
                                      <p:cBhvr>
                                        <p:cTn id="26" dur="500"/>
                                        <p:tgtEl>
                                          <p:spTgt spid="409"/>
                                        </p:tgtEl>
                                        <p:attrNameLst>
                                          <p:attrName>ppt_w</p:attrName>
                                        </p:attrNameLst>
                                      </p:cBhvr>
                                      <p:tavLst>
                                        <p:tav tm="0">
                                          <p:val>
                                            <p:strVal val="ppt_w"/>
                                          </p:val>
                                        </p:tav>
                                        <p:tav tm="100000">
                                          <p:val>
                                            <p:fltVal val="0"/>
                                          </p:val>
                                        </p:tav>
                                      </p:tavLst>
                                    </p:anim>
                                    <p:anim calcmode="lin" valueType="num">
                                      <p:cBhvr>
                                        <p:cTn id="27" dur="500"/>
                                        <p:tgtEl>
                                          <p:spTgt spid="409"/>
                                        </p:tgtEl>
                                        <p:attrNameLst>
                                          <p:attrName>ppt_h</p:attrName>
                                        </p:attrNameLst>
                                      </p:cBhvr>
                                      <p:tavLst>
                                        <p:tav tm="0">
                                          <p:val>
                                            <p:strVal val="ppt_h"/>
                                          </p:val>
                                        </p:tav>
                                        <p:tav tm="100000">
                                          <p:val>
                                            <p:fltVal val="0"/>
                                          </p:val>
                                        </p:tav>
                                      </p:tavLst>
                                    </p:anim>
                                    <p:animEffect transition="out" filter="fade">
                                      <p:cBhvr>
                                        <p:cTn id="28" dur="500"/>
                                        <p:tgtEl>
                                          <p:spTgt spid="409"/>
                                        </p:tgtEl>
                                      </p:cBhvr>
                                    </p:animEffect>
                                    <p:set>
                                      <p:cBhvr>
                                        <p:cTn id="29" dur="1" fill="hold">
                                          <p:stCondLst>
                                            <p:cond delay="499"/>
                                          </p:stCondLst>
                                        </p:cTn>
                                        <p:tgtEl>
                                          <p:spTgt spid="40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10"/>
                                        </p:tgtEl>
                                        <p:attrNameLst>
                                          <p:attrName>style.visibility</p:attrName>
                                        </p:attrNameLst>
                                      </p:cBhvr>
                                      <p:to>
                                        <p:strVal val="visible"/>
                                      </p:to>
                                    </p:set>
                                    <p:animEffect transition="in" filter="barn(inVertical)">
                                      <p:cBhvr>
                                        <p:cTn id="34"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408" grpId="0"/>
      <p:bldP spid="409" grpId="0"/>
      <p:bldP spid="409" grpId="1"/>
      <p:bldP spid="4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3" name="矩形"/>
          <p:cNvSpPr>
            <a:spLocks/>
          </p:cNvSpPr>
          <p:nvPr/>
        </p:nvSpPr>
        <p:spPr>
          <a:xfrm>
            <a:off x="2202310" y="0"/>
            <a:ext cx="402955" cy="5143500"/>
          </a:xfrm>
          <a:prstGeom prst="rect">
            <a:avLst/>
          </a:prstGeom>
          <a:solidFill>
            <a:schemeClr val="bg1"/>
          </a:solidFill>
          <a:ln w="25400" cap="flat" cmpd="sng">
            <a:noFill/>
            <a:prstDash val="solid"/>
            <a:round/>
          </a:ln>
        </p:spPr>
      </p:sp>
      <p:sp>
        <p:nvSpPr>
          <p:cNvPr id="414" name="文本框"/>
          <p:cNvSpPr>
            <a:spLocks noGrp="1"/>
          </p:cNvSpPr>
          <p:nvPr>
            <p:ph type="ctrTitle"/>
          </p:nvPr>
        </p:nvSpPr>
        <p:spPr>
          <a:xfrm>
            <a:off x="3289388" y="541140"/>
            <a:ext cx="5154300" cy="690900"/>
          </a:xfrm>
          <a:prstGeom prst="rect">
            <a:avLst/>
          </a:prstGeom>
          <a:noFill/>
          <a:ln w="12700" cap="flat" cmpd="sng">
            <a:noFill/>
            <a:prstDash val="solid"/>
            <a:round/>
          </a:ln>
        </p:spPr>
        <p:txBody>
          <a:bodyPr vert="horz" wrap="square" lIns="91425" tIns="91425" rIns="91425" bIns="91425" anchor="b" anchorCtr="0">
            <a:prstTxWarp prst="textNoShape">
              <a:avLst/>
            </a:prstTxWarp>
          </a:bodyPr>
          <a:lstStyle/>
          <a:p>
            <a:pPr marL="0" indent="0" algn="l" fontAlgn="base">
              <a:lnSpc>
                <a:spcPct val="100000"/>
              </a:lnSpc>
              <a:spcBef>
                <a:spcPts val="0"/>
              </a:spcBef>
              <a:spcAft>
                <a:spcPts val="0"/>
              </a:spcAft>
              <a:buClrTx/>
            </a:pPr>
            <a:r>
              <a:rPr lang="en-US" altLang="zh-CN" sz="3600" b="1" i="0" u="none" strike="noStrike" kern="1200" cap="none" spc="0" baseline="0">
                <a:solidFill>
                  <a:srgbClr val="FFFFFF"/>
                </a:solidFill>
                <a:latin typeface="Times New Roman" pitchFamily="18" charset="0"/>
                <a:ea typeface="Arial" charset="0"/>
                <a:cs typeface="Times New Roman" pitchFamily="18" charset="0"/>
              </a:rPr>
              <a:t>HƯỚNG DẪN TỰ HỌC</a:t>
            </a:r>
            <a:endParaRPr lang="zh-CN" altLang="en-US" sz="3600" b="1" i="0" u="none" strike="noStrike" kern="1200" cap="none" spc="0" baseline="0">
              <a:solidFill>
                <a:srgbClr val="FFFFFF"/>
              </a:solidFill>
              <a:latin typeface="Times New Roman" pitchFamily="18" charset="0"/>
              <a:ea typeface="Arial" charset="0"/>
              <a:cs typeface="Times New Roman" pitchFamily="18" charset="0"/>
            </a:endParaRPr>
          </a:p>
        </p:txBody>
      </p:sp>
      <p:sp>
        <p:nvSpPr>
          <p:cNvPr id="415" name="文本框"/>
          <p:cNvSpPr>
            <a:spLocks noGrp="1"/>
          </p:cNvSpPr>
          <p:nvPr>
            <p:ph type="subTitle" idx="1"/>
          </p:nvPr>
        </p:nvSpPr>
        <p:spPr>
          <a:xfrm>
            <a:off x="3344148" y="1586910"/>
            <a:ext cx="5533151" cy="2817449"/>
          </a:xfrm>
          <a:prstGeom prst="rect">
            <a:avLst/>
          </a:prstGeom>
          <a:noFill/>
          <a:ln w="12700" cap="flat" cmpd="sng">
            <a:noFill/>
            <a:prstDash val="solid"/>
            <a:round/>
          </a:ln>
        </p:spPr>
        <p:txBody>
          <a:bodyPr vert="horz" wrap="square" lIns="91425" tIns="91425" rIns="91425" bIns="91425" anchor="t" anchorCtr="0">
            <a:prstTxWarp prst="textNoShape">
              <a:avLst/>
            </a:prstTxWarp>
          </a:bodyPr>
          <a:lstStyle/>
          <a:p>
            <a:pPr marL="285750" indent="-285750" algn="l" fontAlgn="base">
              <a:lnSpc>
                <a:spcPct val="100000"/>
              </a:lnSpc>
              <a:spcBef>
                <a:spcPts val="0"/>
              </a:spcBef>
              <a:spcAft>
                <a:spcPts val="0"/>
              </a:spcAft>
              <a:buClrTx/>
              <a:buChar char="-"/>
            </a:pPr>
            <a:r>
              <a:rPr lang="en-US" altLang="zh-CN" sz="2800" b="1" i="0" u="none" strike="noStrike" kern="1200" cap="none" spc="0" baseline="0">
                <a:solidFill>
                  <a:srgbClr val="FFFFFF"/>
                </a:solidFill>
                <a:latin typeface="Times New Roman" pitchFamily="18" charset="0"/>
                <a:ea typeface="Arial" charset="0"/>
                <a:cs typeface="Times New Roman" pitchFamily="18" charset="0"/>
              </a:rPr>
              <a:t>Hoàn thành bài vẽ mô phỏng</a:t>
            </a:r>
          </a:p>
          <a:p>
            <a:pPr marL="285750" indent="-285750" algn="l" fontAlgn="base">
              <a:lnSpc>
                <a:spcPct val="100000"/>
              </a:lnSpc>
              <a:spcBef>
                <a:spcPts val="0"/>
              </a:spcBef>
              <a:spcAft>
                <a:spcPts val="0"/>
              </a:spcAft>
              <a:buClrTx/>
              <a:buChar char="-"/>
            </a:pPr>
            <a:r>
              <a:rPr lang="en-US" altLang="zh-CN" sz="2800" b="1" i="0" u="none" strike="noStrike" kern="1200" cap="none" spc="0" baseline="0">
                <a:solidFill>
                  <a:srgbClr val="FFFFFF"/>
                </a:solidFill>
                <a:latin typeface="Times New Roman" pitchFamily="18" charset="0"/>
                <a:ea typeface="Arial" charset="0"/>
                <a:cs typeface="Times New Roman" pitchFamily="18" charset="0"/>
              </a:rPr>
              <a:t>Chuẩn bị cho tiết sau: Những mảnh ghép thú vị.</a:t>
            </a:r>
          </a:p>
          <a:p>
            <a:pPr marL="285750" indent="-285750" algn="l" fontAlgn="base">
              <a:lnSpc>
                <a:spcPct val="100000"/>
              </a:lnSpc>
              <a:spcBef>
                <a:spcPts val="0"/>
              </a:spcBef>
              <a:spcAft>
                <a:spcPts val="0"/>
              </a:spcAft>
              <a:buClrTx/>
              <a:buChar char="-"/>
            </a:pPr>
            <a:r>
              <a:rPr lang="en-US" altLang="zh-CN" sz="2800" b="1" i="0" u="none" strike="noStrike" kern="1200" cap="none" spc="0" baseline="0">
                <a:solidFill>
                  <a:srgbClr val="FFFFFF"/>
                </a:solidFill>
                <a:latin typeface="Times New Roman" pitchFamily="18" charset="0"/>
                <a:ea typeface="Arial" charset="0"/>
                <a:cs typeface="Times New Roman" pitchFamily="18" charset="0"/>
              </a:rPr>
              <a:t>Chuẩn bị giấy a3, bút chì, tẩy, kéo, hồ dán, giấy gói quà, giấy bìa màu, tạp chí cũ…</a:t>
            </a:r>
            <a:endParaRPr lang="zh-CN" altLang="en-US" sz="2800" b="1" i="0" u="none" strike="noStrike" kern="1200" cap="none" spc="0" baseline="0">
              <a:solidFill>
                <a:srgbClr val="FFFFFF"/>
              </a:solidFill>
              <a:latin typeface="Times New Roman" pitchFamily="18" charset="0"/>
              <a:ea typeface="Arial" charset="0"/>
              <a:cs typeface="Times New Roman" pitchFamily="18" charset="0"/>
            </a:endParaRPr>
          </a:p>
        </p:txBody>
      </p:sp>
      <p:pic>
        <p:nvPicPr>
          <p:cNvPr id="416" name="图片"/>
          <p:cNvPicPr>
            <a:picLocks noChangeAspect="1"/>
          </p:cNvPicPr>
          <p:nvPr/>
        </p:nvPicPr>
        <p:blipFill>
          <a:blip r:embed="rId3" cstate="print"/>
          <a:stretch>
            <a:fillRect/>
          </a:stretch>
        </p:blipFill>
        <p:spPr>
          <a:xfrm>
            <a:off x="0" y="0"/>
            <a:ext cx="2495227" cy="5143500"/>
          </a:xfrm>
          <a:prstGeom prst="rect">
            <a:avLst/>
          </a:prstGeom>
          <a:noFill/>
          <a:ln w="12700" cap="flat" cmpd="sng">
            <a:noFill/>
            <a:prstDash val="solid"/>
            <a:miter/>
          </a:ln>
        </p:spPr>
      </p:pic>
    </p:spTree>
    <p:extLst>
      <p:ext uri="{BB962C8B-B14F-4D97-AF65-F5344CB8AC3E}">
        <p14:creationId xmlns:p14="http://schemas.microsoft.com/office/powerpoint/2010/main" val="6320724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barn(inVertical)">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5">
                                            <p:txEl>
                                              <p:pRg st="0" end="0"/>
                                            </p:txEl>
                                          </p:spTgt>
                                        </p:tgtEl>
                                        <p:attrNameLst>
                                          <p:attrName>style.visibility</p:attrName>
                                        </p:attrNameLst>
                                      </p:cBhvr>
                                      <p:to>
                                        <p:strVal val="visible"/>
                                      </p:to>
                                    </p:set>
                                    <p:animEffect transition="in" filter="barn(inVertical)">
                                      <p:cBhvr>
                                        <p:cTn id="12" dur="500"/>
                                        <p:tgtEl>
                                          <p:spTgt spid="4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5">
                                            <p:txEl>
                                              <p:pRg st="1" end="1"/>
                                            </p:txEl>
                                          </p:spTgt>
                                        </p:tgtEl>
                                        <p:attrNameLst>
                                          <p:attrName>style.visibility</p:attrName>
                                        </p:attrNameLst>
                                      </p:cBhvr>
                                      <p:to>
                                        <p:strVal val="visible"/>
                                      </p:to>
                                    </p:set>
                                    <p:animEffect transition="in" filter="barn(inVertical)">
                                      <p:cBhvr>
                                        <p:cTn id="17" dur="500"/>
                                        <p:tgtEl>
                                          <p:spTgt spid="4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5">
                                            <p:txEl>
                                              <p:pRg st="2" end="2"/>
                                            </p:txEl>
                                          </p:spTgt>
                                        </p:tgtEl>
                                        <p:attrNameLst>
                                          <p:attrName>style.visibility</p:attrName>
                                        </p:attrNameLst>
                                      </p:cBhvr>
                                      <p:to>
                                        <p:strVal val="visible"/>
                                      </p:to>
                                    </p:set>
                                    <p:animEffect transition="in" filter="barn(inVertical)">
                                      <p:cBhvr>
                                        <p:cTn id="22" dur="500"/>
                                        <p:tgtEl>
                                          <p:spTgt spid="4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矩形"/>
          <p:cNvSpPr>
            <a:spLocks/>
          </p:cNvSpPr>
          <p:nvPr/>
        </p:nvSpPr>
        <p:spPr>
          <a:xfrm>
            <a:off x="0" y="0"/>
            <a:ext cx="9144000" cy="5121128"/>
          </a:xfrm>
          <a:prstGeom prst="rect">
            <a:avLst/>
          </a:prstGeom>
          <a:solidFill>
            <a:srgbClr val="102144"/>
          </a:solidFill>
          <a:ln w="25400" cap="flat" cmpd="sng">
            <a:noFill/>
            <a:prstDash val="solid"/>
            <a:round/>
          </a:ln>
        </p:spPr>
      </p:sp>
      <p:sp>
        <p:nvSpPr>
          <p:cNvPr id="57" name="减去对角的矩形"/>
          <p:cNvSpPr>
            <a:spLocks/>
          </p:cNvSpPr>
          <p:nvPr/>
        </p:nvSpPr>
        <p:spPr>
          <a:xfrm>
            <a:off x="4178757" y="697592"/>
            <a:ext cx="4626390" cy="1524557"/>
          </a:xfrm>
          <a:prstGeom prst="snip2DiagRect">
            <a:avLst>
              <a:gd name="adj1" fmla="val 0"/>
              <a:gd name="adj2" fmla="val 16518"/>
            </a:avLst>
          </a:prstGeom>
          <a:solidFill>
            <a:srgbClr val="00B05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chemeClr val="bg1"/>
                </a:solidFill>
                <a:latin typeface="Times New Roman" pitchFamily="18" charset="0"/>
                <a:ea typeface="宋体" charset="0"/>
                <a:cs typeface="Times New Roman" pitchFamily="18" charset="0"/>
                <a:sym typeface="Arial" charset="0"/>
              </a:rPr>
              <a:t>Hình ảnh bên gợi cho bạn liên tưởng tới tác phẩm văn học nào?</a:t>
            </a:r>
            <a:endParaRPr lang="zh-CN" altLang="en-US" sz="2800" b="1" i="0" u="none" strike="noStrike" kern="0" cap="none" spc="0" baseline="0">
              <a:solidFill>
                <a:schemeClr val="bg1"/>
              </a:solidFill>
              <a:latin typeface="Times New Roman" pitchFamily="18" charset="0"/>
              <a:ea typeface="宋体" charset="0"/>
              <a:cs typeface="Times New Roman" pitchFamily="18" charset="0"/>
              <a:sym typeface="Arial" charset="0"/>
            </a:endParaRPr>
          </a:p>
        </p:txBody>
      </p:sp>
      <p:sp>
        <p:nvSpPr>
          <p:cNvPr id="58" name="减去对角的矩形"/>
          <p:cNvSpPr>
            <a:spLocks/>
          </p:cNvSpPr>
          <p:nvPr/>
        </p:nvSpPr>
        <p:spPr>
          <a:xfrm>
            <a:off x="4775602" y="2684716"/>
            <a:ext cx="3388467" cy="1162111"/>
          </a:xfrm>
          <a:prstGeom prst="snip2DiagRect">
            <a:avLst>
              <a:gd name="adj1" fmla="val 0"/>
              <a:gd name="adj2" fmla="val 16504"/>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1.Thằng Gù Nhà thờ Đức Bà Pari.</a:t>
            </a:r>
            <a:endParaRPr lang="zh-CN" altLang="en-US" sz="2800" b="1" i="0" u="none" strike="noStrike" kern="0" cap="none" spc="0" baseline="0">
              <a:solidFill>
                <a:srgbClr val="FFFFFF"/>
              </a:solidFill>
              <a:latin typeface="Times New Roman" pitchFamily="18" charset="0"/>
              <a:ea typeface="宋体" charset="0"/>
              <a:cs typeface="Times New Roman" pitchFamily="18" charset="0"/>
              <a:sym typeface="Arial" charset="0"/>
            </a:endParaRPr>
          </a:p>
        </p:txBody>
      </p:sp>
      <p:pic>
        <p:nvPicPr>
          <p:cNvPr id="59" name="图片">
            <a:hlinkClick r:id="rId2" action="ppaction://hlinksldjump"/>
          </p:cNvPr>
          <p:cNvPicPr>
            <a:picLocks noChangeAspect="1"/>
          </p:cNvPicPr>
          <p:nvPr/>
        </p:nvPicPr>
        <p:blipFill>
          <a:blip r:embed="rId3" cstate="print">
            <a:duotone>
              <a:prstClr val="black"/>
              <a:srgbClr val="DAFFBD"/>
            </a:duotone>
          </a:blip>
          <a:stretch>
            <a:fillRect/>
          </a:stretch>
        </p:blipFill>
        <p:spPr>
          <a:xfrm>
            <a:off x="7465513" y="4270739"/>
            <a:ext cx="1339635" cy="819419"/>
          </a:xfrm>
          <a:prstGeom prst="rect">
            <a:avLst/>
          </a:prstGeom>
          <a:noFill/>
          <a:ln w="12700" cap="flat" cmpd="sng">
            <a:noFill/>
            <a:prstDash val="solid"/>
            <a:miter/>
          </a:ln>
        </p:spPr>
      </p:pic>
      <p:pic>
        <p:nvPicPr>
          <p:cNvPr id="60" name="图片"/>
          <p:cNvPicPr>
            <a:picLocks noChangeAspect="1"/>
          </p:cNvPicPr>
          <p:nvPr/>
        </p:nvPicPr>
        <p:blipFill>
          <a:blip r:embed="rId4" cstate="print"/>
          <a:srcRect t="29333"/>
          <a:stretch>
            <a:fillRect/>
          </a:stretch>
        </p:blipFill>
        <p:spPr>
          <a:xfrm>
            <a:off x="53956" y="7553"/>
            <a:ext cx="3785951" cy="5067365"/>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Tree>
    <p:extLst>
      <p:ext uri="{BB962C8B-B14F-4D97-AF65-F5344CB8AC3E}">
        <p14:creationId xmlns:p14="http://schemas.microsoft.com/office/powerpoint/2010/main" val="155691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900" decel="100000" fill="hold"/>
                                        <p:tgtEl>
                                          <p:spTgt spid="57"/>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900" decel="100000" fill="hold"/>
                                        <p:tgtEl>
                                          <p:spTgt spid="58"/>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16" fill="hold" nodeType="clickEffect">
                                  <p:stCondLst>
                                    <p:cond delay="0"/>
                                  </p:stCondLst>
                                  <p:childTnLst>
                                    <p:animScale>
                                      <p:cBhvr>
                                        <p:cTn id="22" dur="2000" fill="hold"/>
                                        <p:tgtEl>
                                          <p:spTgt spid="5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矩形"/>
          <p:cNvSpPr>
            <a:spLocks/>
          </p:cNvSpPr>
          <p:nvPr/>
        </p:nvSpPr>
        <p:spPr>
          <a:xfrm>
            <a:off x="0" y="0"/>
            <a:ext cx="9144000" cy="5143500"/>
          </a:xfrm>
          <a:prstGeom prst="rect">
            <a:avLst/>
          </a:prstGeom>
          <a:solidFill>
            <a:srgbClr val="102144"/>
          </a:solidFill>
          <a:ln w="25400" cap="flat" cmpd="sng">
            <a:noFill/>
            <a:prstDash val="solid"/>
            <a:round/>
          </a:ln>
        </p:spPr>
      </p:sp>
      <p:sp>
        <p:nvSpPr>
          <p:cNvPr id="62" name="减去对角的矩形"/>
          <p:cNvSpPr>
            <a:spLocks/>
          </p:cNvSpPr>
          <p:nvPr/>
        </p:nvSpPr>
        <p:spPr>
          <a:xfrm>
            <a:off x="4170044" y="495674"/>
            <a:ext cx="4655821" cy="1964971"/>
          </a:xfrm>
          <a:prstGeom prst="snip2DiagRect">
            <a:avLst>
              <a:gd name="adj1" fmla="val 0"/>
              <a:gd name="adj2" fmla="val 16782"/>
            </a:avLst>
          </a:prstGeom>
          <a:solidFill>
            <a:srgbClr val="00B05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3200" b="1" i="0" u="none" strike="noStrike" kern="1200" cap="none" spc="0" baseline="0">
                <a:solidFill>
                  <a:srgbClr val="FFFFFF"/>
                </a:solidFill>
                <a:latin typeface="Times New Roman" pitchFamily="18" charset="0"/>
                <a:ea typeface="宋体" charset="0"/>
                <a:cs typeface="Times New Roman" pitchFamily="18" charset="0"/>
                <a:sym typeface="Arial" charset="0"/>
              </a:rPr>
              <a:t>Kiến trúc Nhà thờ Đức Bà Pari được thiết kế theo lối kiến trúc nào?</a:t>
            </a:r>
            <a:endParaRPr lang="zh-CN" altLang="en-US" sz="32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pic>
        <p:nvPicPr>
          <p:cNvPr id="63" name="图片">
            <a:hlinkClick r:id="rId2" action="ppaction://hlinksldjump"/>
          </p:cNvPr>
          <p:cNvPicPr>
            <a:picLocks noChangeAspect="1"/>
          </p:cNvPicPr>
          <p:nvPr/>
        </p:nvPicPr>
        <p:blipFill>
          <a:blip r:embed="rId3" cstate="print">
            <a:duotone>
              <a:prstClr val="black"/>
              <a:srgbClr val="DAFFBD"/>
            </a:duotone>
          </a:blip>
          <a:stretch>
            <a:fillRect/>
          </a:stretch>
        </p:blipFill>
        <p:spPr>
          <a:xfrm>
            <a:off x="7193280" y="4308421"/>
            <a:ext cx="1341118" cy="820327"/>
          </a:xfrm>
          <a:prstGeom prst="rect">
            <a:avLst/>
          </a:prstGeom>
          <a:noFill/>
          <a:ln w="12700" cap="flat" cmpd="sng">
            <a:noFill/>
            <a:prstDash val="solid"/>
            <a:miter/>
          </a:ln>
        </p:spPr>
      </p:pic>
      <p:sp>
        <p:nvSpPr>
          <p:cNvPr id="64" name="减去对角的矩形"/>
          <p:cNvSpPr>
            <a:spLocks/>
          </p:cNvSpPr>
          <p:nvPr/>
        </p:nvSpPr>
        <p:spPr>
          <a:xfrm>
            <a:off x="5238751" y="2956319"/>
            <a:ext cx="3116580" cy="846347"/>
          </a:xfrm>
          <a:prstGeom prst="snip2DiagRect">
            <a:avLst>
              <a:gd name="adj1" fmla="val 0"/>
              <a:gd name="adj2" fmla="val 17125"/>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Kiến trúc Gothic</a:t>
            </a:r>
            <a:endParaRPr lang="zh-CN" altLang="en-US" sz="2800" b="1" i="0" u="none" strike="noStrike" kern="0" cap="none" spc="0" baseline="0">
              <a:solidFill>
                <a:srgbClr val="FFFFFF"/>
              </a:solidFill>
              <a:latin typeface="Times New Roman" pitchFamily="18" charset="0"/>
              <a:ea typeface="宋体" charset="0"/>
              <a:cs typeface="Times New Roman" pitchFamily="18" charset="0"/>
              <a:sym typeface="Arial" charset="0"/>
            </a:endParaRPr>
          </a:p>
        </p:txBody>
      </p:sp>
      <p:pic>
        <p:nvPicPr>
          <p:cNvPr id="65" name="图片"/>
          <p:cNvPicPr>
            <a:picLocks noChangeAspect="1"/>
          </p:cNvPicPr>
          <p:nvPr/>
        </p:nvPicPr>
        <p:blipFill>
          <a:blip r:embed="rId4" cstate="print"/>
          <a:stretch>
            <a:fillRect/>
          </a:stretch>
        </p:blipFill>
        <p:spPr>
          <a:xfrm>
            <a:off x="53340" y="22371"/>
            <a:ext cx="3851909" cy="5106376"/>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Tree>
    <p:extLst>
      <p:ext uri="{BB962C8B-B14F-4D97-AF65-F5344CB8AC3E}">
        <p14:creationId xmlns:p14="http://schemas.microsoft.com/office/powerpoint/2010/main" val="1828157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900" decel="100000" fill="hold"/>
                                        <p:tgtEl>
                                          <p:spTgt spid="62"/>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anim calcmode="lin" valueType="num">
                                      <p:cBhvr>
                                        <p:cTn id="16" dur="1000" fill="hold"/>
                                        <p:tgtEl>
                                          <p:spTgt spid="64"/>
                                        </p:tgtEl>
                                        <p:attrNameLst>
                                          <p:attrName>ppt_x</p:attrName>
                                        </p:attrNameLst>
                                      </p:cBhvr>
                                      <p:tavLst>
                                        <p:tav tm="0">
                                          <p:val>
                                            <p:strVal val="#ppt_x"/>
                                          </p:val>
                                        </p:tav>
                                        <p:tav tm="100000">
                                          <p:val>
                                            <p:strVal val="#ppt_x"/>
                                          </p:val>
                                        </p:tav>
                                      </p:tavLst>
                                    </p:anim>
                                    <p:anim calcmode="lin" valueType="num">
                                      <p:cBhvr>
                                        <p:cTn id="17" dur="900" decel="100000" fill="hold"/>
                                        <p:tgtEl>
                                          <p:spTgt spid="64"/>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 name="矩形"/>
          <p:cNvSpPr>
            <a:spLocks/>
          </p:cNvSpPr>
          <p:nvPr/>
        </p:nvSpPr>
        <p:spPr>
          <a:xfrm>
            <a:off x="0" y="0"/>
            <a:ext cx="9144000" cy="5143500"/>
          </a:xfrm>
          <a:prstGeom prst="rect">
            <a:avLst/>
          </a:prstGeom>
          <a:solidFill>
            <a:srgbClr val="102144"/>
          </a:solidFill>
          <a:ln w="25400" cap="flat" cmpd="sng">
            <a:noFill/>
            <a:prstDash val="solid"/>
            <a:round/>
          </a:ln>
        </p:spPr>
      </p:sp>
      <p:sp>
        <p:nvSpPr>
          <p:cNvPr id="67" name="减去对角的矩形"/>
          <p:cNvSpPr>
            <a:spLocks/>
          </p:cNvSpPr>
          <p:nvPr/>
        </p:nvSpPr>
        <p:spPr>
          <a:xfrm>
            <a:off x="4312920" y="782622"/>
            <a:ext cx="4137660" cy="1488137"/>
          </a:xfrm>
          <a:prstGeom prst="snip2DiagRect">
            <a:avLst>
              <a:gd name="adj1" fmla="val 0"/>
              <a:gd name="adj2" fmla="val 16782"/>
            </a:avLst>
          </a:prstGeom>
          <a:solidFill>
            <a:srgbClr val="00B05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400" b="1" i="0" u="none" strike="noStrike" kern="0" cap="none" spc="0" baseline="0">
                <a:solidFill>
                  <a:srgbClr val="FFFFFF"/>
                </a:solidFill>
                <a:latin typeface="Calibri" charset="0"/>
                <a:ea typeface="宋体" charset="0"/>
                <a:cs typeface="Arial" charset="0"/>
                <a:sym typeface="Arial" charset="0"/>
              </a:rPr>
              <a:t> </a:t>
            </a: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Chất liệu tạo hình tác phẩn tượng David là gì?</a:t>
            </a:r>
            <a:endParaRPr lang="zh-CN" altLang="en-US" sz="24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sp>
        <p:nvSpPr>
          <p:cNvPr id="68" name="减去对角的矩形"/>
          <p:cNvSpPr>
            <a:spLocks/>
          </p:cNvSpPr>
          <p:nvPr/>
        </p:nvSpPr>
        <p:spPr>
          <a:xfrm>
            <a:off x="4974907" y="2939051"/>
            <a:ext cx="2943225" cy="938770"/>
          </a:xfrm>
          <a:prstGeom prst="snip2DiagRect">
            <a:avLst>
              <a:gd name="adj1" fmla="val 0"/>
              <a:gd name="adj2" fmla="val 16555"/>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chemeClr val="bg1"/>
                </a:solidFill>
                <a:latin typeface="Times New Roman" pitchFamily="18" charset="0"/>
                <a:ea typeface="宋体" charset="0"/>
                <a:cs typeface="Times New Roman" pitchFamily="18" charset="0"/>
                <a:sym typeface="Arial" charset="0"/>
              </a:rPr>
              <a:t>Đá cẩm thạch</a:t>
            </a:r>
            <a:endParaRPr lang="zh-CN" altLang="en-US" sz="2800" b="1" i="0" u="none" strike="noStrike" kern="1200" cap="none" spc="0" baseline="0">
              <a:solidFill>
                <a:schemeClr val="bg1"/>
              </a:solidFill>
              <a:latin typeface="Times New Roman" pitchFamily="18" charset="0"/>
              <a:ea typeface="宋体" charset="0"/>
              <a:cs typeface="Times New Roman" pitchFamily="18" charset="0"/>
              <a:sym typeface="Arial" charset="0"/>
            </a:endParaRPr>
          </a:p>
        </p:txBody>
      </p:sp>
      <p:pic>
        <p:nvPicPr>
          <p:cNvPr id="69" name="图片">
            <a:hlinkClick r:id="rId2" action="ppaction://hlinksldjump"/>
          </p:cNvPr>
          <p:cNvPicPr>
            <a:picLocks noChangeAspect="1"/>
          </p:cNvPicPr>
          <p:nvPr/>
        </p:nvPicPr>
        <p:blipFill>
          <a:blip r:embed="rId3" cstate="print">
            <a:duotone>
              <a:prstClr val="black"/>
              <a:srgbClr val="DAFFBD"/>
            </a:duotone>
          </a:blip>
          <a:stretch>
            <a:fillRect/>
          </a:stretch>
        </p:blipFill>
        <p:spPr>
          <a:xfrm>
            <a:off x="6545581" y="4303944"/>
            <a:ext cx="1372551" cy="839554"/>
          </a:xfrm>
          <a:prstGeom prst="rect">
            <a:avLst/>
          </a:prstGeom>
          <a:noFill/>
          <a:ln w="12700" cap="flat" cmpd="sng">
            <a:noFill/>
            <a:prstDash val="solid"/>
            <a:miter/>
          </a:ln>
        </p:spPr>
      </p:pic>
      <p:pic>
        <p:nvPicPr>
          <p:cNvPr id="70" name="图片"/>
          <p:cNvPicPr>
            <a:picLocks noChangeAspect="1"/>
          </p:cNvPicPr>
          <p:nvPr/>
        </p:nvPicPr>
        <p:blipFill>
          <a:blip r:embed="rId4" cstate="print"/>
          <a:stretch>
            <a:fillRect/>
          </a:stretch>
        </p:blipFill>
        <p:spPr>
          <a:xfrm>
            <a:off x="53340" y="53340"/>
            <a:ext cx="3771574" cy="5044440"/>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Tree>
    <p:extLst>
      <p:ext uri="{BB962C8B-B14F-4D97-AF65-F5344CB8AC3E}">
        <p14:creationId xmlns:p14="http://schemas.microsoft.com/office/powerpoint/2010/main" val="92365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900" decel="100000" fill="hold"/>
                                        <p:tgtEl>
                                          <p:spTgt spid="67"/>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900" decel="100000" fill="hold"/>
                                        <p:tgtEl>
                                          <p:spTgt spid="68"/>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 name="矩形"/>
          <p:cNvSpPr>
            <a:spLocks/>
          </p:cNvSpPr>
          <p:nvPr/>
        </p:nvSpPr>
        <p:spPr>
          <a:xfrm>
            <a:off x="0" y="0"/>
            <a:ext cx="9144000" cy="5121128"/>
          </a:xfrm>
          <a:prstGeom prst="rect">
            <a:avLst/>
          </a:prstGeom>
          <a:solidFill>
            <a:srgbClr val="102144"/>
          </a:solidFill>
          <a:ln w="25400" cap="flat" cmpd="sng">
            <a:noFill/>
            <a:prstDash val="solid"/>
            <a:round/>
          </a:ln>
        </p:spPr>
      </p:sp>
      <p:sp>
        <p:nvSpPr>
          <p:cNvPr id="72" name="减去对角的矩形"/>
          <p:cNvSpPr>
            <a:spLocks/>
          </p:cNvSpPr>
          <p:nvPr/>
        </p:nvSpPr>
        <p:spPr>
          <a:xfrm>
            <a:off x="4191000" y="381025"/>
            <a:ext cx="4434840" cy="2044767"/>
          </a:xfrm>
          <a:prstGeom prst="snip2DiagRect">
            <a:avLst>
              <a:gd name="adj1" fmla="val 0"/>
              <a:gd name="adj2" fmla="val 16592"/>
            </a:avLst>
          </a:prstGeom>
          <a:solidFill>
            <a:srgbClr val="00B05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Tác phẩm hội họa của họa sĩ Leonardo da Vinci được đặt tên là gi?</a:t>
            </a:r>
            <a:endParaRPr lang="zh-CN" altLang="en-US" sz="1400" b="1" i="0" u="none" strike="noStrike" kern="0" cap="none" spc="0" baseline="0">
              <a:solidFill>
                <a:srgbClr val="FFFFFF"/>
              </a:solidFill>
              <a:latin typeface="Times New Roman" pitchFamily="18" charset="0"/>
              <a:ea typeface="宋体" charset="0"/>
              <a:cs typeface="Times New Roman" pitchFamily="18" charset="0"/>
              <a:sym typeface="Arial" charset="0"/>
            </a:endParaRPr>
          </a:p>
        </p:txBody>
      </p:sp>
      <p:sp>
        <p:nvSpPr>
          <p:cNvPr id="73" name="减去对角的矩形"/>
          <p:cNvSpPr>
            <a:spLocks/>
          </p:cNvSpPr>
          <p:nvPr/>
        </p:nvSpPr>
        <p:spPr>
          <a:xfrm>
            <a:off x="5290694" y="2904613"/>
            <a:ext cx="2824606" cy="868846"/>
          </a:xfrm>
          <a:prstGeom prst="snip2DiagRect">
            <a:avLst>
              <a:gd name="adj1" fmla="val 0"/>
              <a:gd name="adj2" fmla="val 16458"/>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fontAlgn="base">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Mona Lisa</a:t>
            </a:r>
            <a:endParaRPr lang="zh-CN" altLang="en-US" sz="2800" b="1" i="0" u="none" strike="noStrike" kern="0" cap="none" spc="0" baseline="0">
              <a:solidFill>
                <a:srgbClr val="FFFFFF"/>
              </a:solidFill>
              <a:latin typeface="Times New Roman" pitchFamily="18" charset="0"/>
              <a:ea typeface="宋体" charset="0"/>
              <a:cs typeface="Times New Roman" pitchFamily="18" charset="0"/>
              <a:sym typeface="Arial" charset="0"/>
            </a:endParaRPr>
          </a:p>
        </p:txBody>
      </p:sp>
      <p:pic>
        <p:nvPicPr>
          <p:cNvPr id="74" name="图片">
            <a:hlinkClick r:id="rId2" action="ppaction://hlinksldjump"/>
          </p:cNvPr>
          <p:cNvPicPr>
            <a:picLocks noChangeAspect="1"/>
          </p:cNvPicPr>
          <p:nvPr/>
        </p:nvPicPr>
        <p:blipFill>
          <a:blip r:embed="rId3" cstate="print">
            <a:duotone>
              <a:prstClr val="black"/>
              <a:srgbClr val="DAFFBD"/>
            </a:duotone>
          </a:blip>
          <a:stretch>
            <a:fillRect/>
          </a:stretch>
        </p:blipFill>
        <p:spPr>
          <a:xfrm>
            <a:off x="6591301" y="4153992"/>
            <a:ext cx="1524000" cy="932190"/>
          </a:xfrm>
          <a:prstGeom prst="rect">
            <a:avLst/>
          </a:prstGeom>
          <a:noFill/>
          <a:ln w="12700" cap="flat" cmpd="sng">
            <a:noFill/>
            <a:prstDash val="solid"/>
            <a:miter/>
          </a:ln>
        </p:spPr>
      </p:pic>
      <p:pic>
        <p:nvPicPr>
          <p:cNvPr id="75" name="图片"/>
          <p:cNvPicPr>
            <a:picLocks noChangeAspect="1"/>
          </p:cNvPicPr>
          <p:nvPr/>
        </p:nvPicPr>
        <p:blipFill>
          <a:blip r:embed="rId4" cstate="print"/>
          <a:stretch>
            <a:fillRect/>
          </a:stretch>
        </p:blipFill>
        <p:spPr>
          <a:xfrm>
            <a:off x="53340" y="45720"/>
            <a:ext cx="3703319" cy="5038229"/>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Tree>
    <p:extLst>
      <p:ext uri="{BB962C8B-B14F-4D97-AF65-F5344CB8AC3E}">
        <p14:creationId xmlns:p14="http://schemas.microsoft.com/office/powerpoint/2010/main" val="16253391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900" decel="100000" fill="hold"/>
                                        <p:tgtEl>
                                          <p:spTgt spid="72"/>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1000"/>
                                        <p:tgtEl>
                                          <p:spTgt spid="73"/>
                                        </p:tgtEl>
                                      </p:cBhvr>
                                    </p:animEffect>
                                    <p:anim calcmode="lin" valueType="num">
                                      <p:cBhvr>
                                        <p:cTn id="16" dur="1000" fill="hold"/>
                                        <p:tgtEl>
                                          <p:spTgt spid="73"/>
                                        </p:tgtEl>
                                        <p:attrNameLst>
                                          <p:attrName>ppt_x</p:attrName>
                                        </p:attrNameLst>
                                      </p:cBhvr>
                                      <p:tavLst>
                                        <p:tav tm="0">
                                          <p:val>
                                            <p:strVal val="#ppt_x"/>
                                          </p:val>
                                        </p:tav>
                                        <p:tav tm="100000">
                                          <p:val>
                                            <p:strVal val="#ppt_x"/>
                                          </p:val>
                                        </p:tav>
                                      </p:tavLst>
                                    </p:anim>
                                    <p:anim calcmode="lin" valueType="num">
                                      <p:cBhvr>
                                        <p:cTn id="17" dur="900" decel="100000" fill="hold"/>
                                        <p:tgtEl>
                                          <p:spTgt spid="73"/>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矩形"/>
          <p:cNvSpPr>
            <a:spLocks/>
          </p:cNvSpPr>
          <p:nvPr/>
        </p:nvSpPr>
        <p:spPr>
          <a:xfrm>
            <a:off x="0" y="0"/>
            <a:ext cx="9144000" cy="5121128"/>
          </a:xfrm>
          <a:prstGeom prst="rect">
            <a:avLst/>
          </a:prstGeom>
          <a:solidFill>
            <a:srgbClr val="102144"/>
          </a:solidFill>
          <a:ln w="25400" cap="flat" cmpd="sng">
            <a:noFill/>
            <a:prstDash val="solid"/>
            <a:round/>
          </a:ln>
        </p:spPr>
      </p:sp>
      <p:sp>
        <p:nvSpPr>
          <p:cNvPr id="77" name="减去对角的矩形"/>
          <p:cNvSpPr>
            <a:spLocks/>
          </p:cNvSpPr>
          <p:nvPr/>
        </p:nvSpPr>
        <p:spPr>
          <a:xfrm>
            <a:off x="3992880" y="524420"/>
            <a:ext cx="4937759" cy="2047330"/>
          </a:xfrm>
          <a:prstGeom prst="snip2DiagRect">
            <a:avLst>
              <a:gd name="adj1" fmla="val 0"/>
              <a:gd name="adj2" fmla="val 16569"/>
            </a:avLst>
          </a:prstGeom>
          <a:solidFill>
            <a:srgbClr val="00B050">
              <a:alpha val="70000"/>
            </a:srgbClr>
          </a:solidFill>
          <a:ln w="25400" cap="flat" cmpd="sng">
            <a:noFill/>
            <a:prstDash val="solid"/>
            <a:round/>
          </a:ln>
        </p:spPr>
        <p:txBody>
          <a:bodyPr vert="horz" wrap="square" lIns="91440" tIns="45720" rIns="91440" bIns="45720" anchor="t"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Những tác phẩm hội họa, văn học, kiến trúc chúng ta vừa tìm hiểu, được sáng tác vào thời đại nào?</a:t>
            </a:r>
            <a:endParaRPr lang="zh-CN" altLang="en-US" sz="44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sp>
        <p:nvSpPr>
          <p:cNvPr id="78" name="减去对角的矩形"/>
          <p:cNvSpPr>
            <a:spLocks/>
          </p:cNvSpPr>
          <p:nvPr/>
        </p:nvSpPr>
        <p:spPr>
          <a:xfrm>
            <a:off x="5128259" y="2870031"/>
            <a:ext cx="2987673" cy="1069509"/>
          </a:xfrm>
          <a:prstGeom prst="snip2DiagRect">
            <a:avLst>
              <a:gd name="adj1" fmla="val 0"/>
              <a:gd name="adj2" fmla="val 16995"/>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Trung đại</a:t>
            </a:r>
            <a:endParaRPr lang="zh-CN" altLang="en-US" sz="28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pic>
        <p:nvPicPr>
          <p:cNvPr id="79" name="图片">
            <a:hlinkClick r:id="rId3" action="ppaction://hlinksldjump"/>
          </p:cNvPr>
          <p:cNvPicPr>
            <a:picLocks noChangeAspect="1"/>
          </p:cNvPicPr>
          <p:nvPr/>
        </p:nvPicPr>
        <p:blipFill>
          <a:blip r:embed="rId4" cstate="print">
            <a:duotone>
              <a:prstClr val="black"/>
              <a:srgbClr val="DAFFBD"/>
            </a:duotone>
          </a:blip>
          <a:stretch>
            <a:fillRect/>
          </a:stretch>
        </p:blipFill>
        <p:spPr>
          <a:xfrm>
            <a:off x="7207097" y="4253318"/>
            <a:ext cx="1418744" cy="867810"/>
          </a:xfrm>
          <a:prstGeom prst="rect">
            <a:avLst/>
          </a:prstGeom>
          <a:noFill/>
          <a:ln w="12700" cap="flat" cmpd="sng">
            <a:noFill/>
            <a:prstDash val="solid"/>
            <a:miter/>
          </a:ln>
        </p:spPr>
      </p:pic>
      <p:pic>
        <p:nvPicPr>
          <p:cNvPr id="80" name="图片"/>
          <p:cNvPicPr>
            <a:picLocks noChangeAspect="1"/>
          </p:cNvPicPr>
          <p:nvPr/>
        </p:nvPicPr>
        <p:blipFill>
          <a:blip r:embed="rId5" cstate="print"/>
          <a:stretch>
            <a:fillRect/>
          </a:stretch>
        </p:blipFill>
        <p:spPr>
          <a:xfrm>
            <a:off x="-19651" y="-3809"/>
            <a:ext cx="3810330" cy="5139373"/>
          </a:xfrm>
          <a:prstGeom prst="rect">
            <a:avLst/>
          </a:prstGeom>
          <a:noFill/>
          <a:ln w="12700" cap="flat" cmpd="sng">
            <a:noFill/>
            <a:prstDash val="solid"/>
            <a:miter/>
          </a:ln>
        </p:spPr>
      </p:pic>
    </p:spTree>
    <p:extLst>
      <p:ext uri="{BB962C8B-B14F-4D97-AF65-F5344CB8AC3E}">
        <p14:creationId xmlns:p14="http://schemas.microsoft.com/office/powerpoint/2010/main" val="1963250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900" decel="100000" fill="hold"/>
                                        <p:tgtEl>
                                          <p:spTgt spid="77"/>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anim calcmode="lin" valueType="num">
                                      <p:cBhvr>
                                        <p:cTn id="16" dur="1000" fill="hold"/>
                                        <p:tgtEl>
                                          <p:spTgt spid="78"/>
                                        </p:tgtEl>
                                        <p:attrNameLst>
                                          <p:attrName>ppt_x</p:attrName>
                                        </p:attrNameLst>
                                      </p:cBhvr>
                                      <p:tavLst>
                                        <p:tav tm="0">
                                          <p:val>
                                            <p:strVal val="#ppt_x"/>
                                          </p:val>
                                        </p:tav>
                                        <p:tav tm="100000">
                                          <p:val>
                                            <p:strVal val="#ppt_x"/>
                                          </p:val>
                                        </p:tav>
                                      </p:tavLst>
                                    </p:anim>
                                    <p:anim calcmode="lin" valueType="num">
                                      <p:cBhvr>
                                        <p:cTn id="17" dur="900" decel="100000" fill="hold"/>
                                        <p:tgtEl>
                                          <p:spTgt spid="78"/>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矩形"/>
          <p:cNvSpPr>
            <a:spLocks/>
          </p:cNvSpPr>
          <p:nvPr/>
        </p:nvSpPr>
        <p:spPr>
          <a:xfrm>
            <a:off x="0" y="0"/>
            <a:ext cx="9144000" cy="5121128"/>
          </a:xfrm>
          <a:prstGeom prst="rect">
            <a:avLst/>
          </a:prstGeom>
          <a:solidFill>
            <a:srgbClr val="102144"/>
          </a:solidFill>
          <a:ln w="25400" cap="flat" cmpd="sng">
            <a:noFill/>
            <a:prstDash val="solid"/>
            <a:round/>
          </a:ln>
        </p:spPr>
      </p:sp>
      <p:sp>
        <p:nvSpPr>
          <p:cNvPr id="84" name="减去对角的矩形"/>
          <p:cNvSpPr>
            <a:spLocks/>
          </p:cNvSpPr>
          <p:nvPr/>
        </p:nvSpPr>
        <p:spPr>
          <a:xfrm>
            <a:off x="4389120" y="450503"/>
            <a:ext cx="4396740" cy="1303685"/>
          </a:xfrm>
          <a:prstGeom prst="snip2DiagRect">
            <a:avLst>
              <a:gd name="adj1" fmla="val 0"/>
              <a:gd name="adj2" fmla="val 16379"/>
            </a:avLst>
          </a:prstGeom>
          <a:solidFill>
            <a:srgbClr val="00B05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Hội họa Phục hưng là gì?</a:t>
            </a:r>
            <a:endParaRPr lang="zh-CN" altLang="en-US" sz="72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sp>
        <p:nvSpPr>
          <p:cNvPr id="85" name="减去对角的矩形"/>
          <p:cNvSpPr>
            <a:spLocks/>
          </p:cNvSpPr>
          <p:nvPr/>
        </p:nvSpPr>
        <p:spPr>
          <a:xfrm>
            <a:off x="4876800" y="2472689"/>
            <a:ext cx="3802379" cy="1469403"/>
          </a:xfrm>
          <a:prstGeom prst="snip2DiagRect">
            <a:avLst>
              <a:gd name="adj1" fmla="val 0"/>
              <a:gd name="adj2" fmla="val 16347"/>
            </a:avLst>
          </a:prstGeom>
          <a:solidFill>
            <a:srgbClr val="C00000">
              <a:alpha val="70000"/>
            </a:srgbClr>
          </a:solidFill>
          <a:ln w="25400" cap="flat" cmpd="sng">
            <a:noFill/>
            <a:prstDash val="solid"/>
            <a:round/>
          </a:ln>
        </p:spPr>
        <p:txBody>
          <a:bodyPr vert="horz" wrap="square" lIns="91440" tIns="45720" rIns="91440" bIns="45720" anchor="ctr" anchorCtr="0">
            <a:prstTxWarp prst="textNoShape">
              <a:avLst/>
            </a:prstTxWarp>
          </a:bodyPr>
          <a:lstStyle/>
          <a:p>
            <a:pPr marL="0" indent="0" algn="ctr" defTabSz="685800">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宋体" charset="0"/>
                <a:cs typeface="Times New Roman" pitchFamily="18" charset="0"/>
                <a:sym typeface="Arial" charset="0"/>
              </a:rPr>
              <a:t>Tinh hoa văn hóa của Hy Lạp và La Mã cổ</a:t>
            </a:r>
            <a:endParaRPr lang="zh-CN" altLang="en-US" sz="7200" b="1" i="0" u="none" strike="noStrike" kern="1200" cap="none" spc="0" baseline="0">
              <a:solidFill>
                <a:srgbClr val="FFFFFF"/>
              </a:solidFill>
              <a:latin typeface="Times New Roman" pitchFamily="18" charset="0"/>
              <a:ea typeface="宋体" charset="0"/>
              <a:cs typeface="Times New Roman" pitchFamily="18" charset="0"/>
              <a:sym typeface="Arial" charset="0"/>
            </a:endParaRPr>
          </a:p>
        </p:txBody>
      </p:sp>
      <p:pic>
        <p:nvPicPr>
          <p:cNvPr id="86" name="图片">
            <a:hlinkClick r:id="rId3" action="ppaction://hlinksldjump"/>
          </p:cNvPr>
          <p:cNvPicPr>
            <a:picLocks noChangeAspect="1"/>
          </p:cNvPicPr>
          <p:nvPr/>
        </p:nvPicPr>
        <p:blipFill>
          <a:blip r:embed="rId4" cstate="print">
            <a:duotone>
              <a:prstClr val="black"/>
              <a:srgbClr val="DAFFBD"/>
            </a:duotone>
          </a:blip>
          <a:stretch>
            <a:fillRect/>
          </a:stretch>
        </p:blipFill>
        <p:spPr>
          <a:xfrm>
            <a:off x="7680007" y="4328182"/>
            <a:ext cx="1296352" cy="792946"/>
          </a:xfrm>
          <a:prstGeom prst="rect">
            <a:avLst/>
          </a:prstGeom>
          <a:noFill/>
          <a:ln w="12700" cap="flat" cmpd="sng">
            <a:noFill/>
            <a:prstDash val="solid"/>
            <a:miter/>
          </a:ln>
        </p:spPr>
      </p:pic>
      <p:pic>
        <p:nvPicPr>
          <p:cNvPr id="87" name="图片"/>
          <p:cNvPicPr>
            <a:picLocks noChangeAspect="1"/>
          </p:cNvPicPr>
          <p:nvPr/>
        </p:nvPicPr>
        <p:blipFill>
          <a:blip r:embed="rId5" cstate="print"/>
          <a:stretch>
            <a:fillRect/>
          </a:stretch>
        </p:blipFill>
        <p:spPr>
          <a:xfrm>
            <a:off x="42642" y="52852"/>
            <a:ext cx="3802379" cy="5025048"/>
          </a:xfrm>
          <a:prstGeom prst="rect">
            <a:avLst/>
          </a:prstGeom>
          <a:solidFill>
            <a:srgbClr val="EDEDED"/>
          </a:solidFill>
          <a:ln w="88900" cap="sq" cmpd="sng">
            <a:solidFill>
              <a:srgbClr val="FFFFFF"/>
            </a:solidFill>
            <a:prstDash val="solid"/>
            <a:miter/>
          </a:ln>
          <a:effectLst>
            <a:outerShdw blurRad="54999" dist="18000" dir="5400000" algn="tl" rotWithShape="0">
              <a:srgbClr val="000000">
                <a:alpha val="39607"/>
              </a:srgbClr>
            </a:outerShdw>
          </a:effectLst>
        </p:spPr>
      </p:pic>
    </p:spTree>
    <p:extLst>
      <p:ext uri="{BB962C8B-B14F-4D97-AF65-F5344CB8AC3E}">
        <p14:creationId xmlns:p14="http://schemas.microsoft.com/office/powerpoint/2010/main" val="779064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900" decel="100000" fill="hold"/>
                                        <p:tgtEl>
                                          <p:spTgt spid="84"/>
                                        </p:tgtEl>
                                        <p:attrNameLst>
                                          <p:attrName>ppt_y</p:attrName>
                                        </p:attrNameLst>
                                      </p:cBhvr>
                                      <p:tavLst>
                                        <p:tav tm="0">
                                          <p:val>
                                            <p:strVal val="#ppt_y+1"/>
                                          </p:val>
                                        </p:tav>
                                        <p:tav tm="100000">
                                          <p:val>
                                            <p:strVal val="#ppt_y-.03"/>
                                          </p:val>
                                        </p:tav>
                                      </p:tavLst>
                                    </p:anim>
                                    <p:anim calcmode="lin" valueType="num">
                                      <p:cBhvr>
                                        <p:cTn id="10" dur="100" de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1000"/>
                                        <p:tgtEl>
                                          <p:spTgt spid="85"/>
                                        </p:tgtEl>
                                      </p:cBhvr>
                                    </p:animEffect>
                                    <p:anim calcmode="lin" valueType="num">
                                      <p:cBhvr>
                                        <p:cTn id="16" dur="1000" fill="hold"/>
                                        <p:tgtEl>
                                          <p:spTgt spid="85"/>
                                        </p:tgtEl>
                                        <p:attrNameLst>
                                          <p:attrName>ppt_x</p:attrName>
                                        </p:attrNameLst>
                                      </p:cBhvr>
                                      <p:tavLst>
                                        <p:tav tm="0">
                                          <p:val>
                                            <p:strVal val="#ppt_x"/>
                                          </p:val>
                                        </p:tav>
                                        <p:tav tm="100000">
                                          <p:val>
                                            <p:strVal val="#ppt_x"/>
                                          </p:val>
                                        </p:tav>
                                      </p:tavLst>
                                    </p:anim>
                                    <p:anim calcmode="lin" valueType="num">
                                      <p:cBhvr>
                                        <p:cTn id="17" dur="900" decel="100000" fill="hold"/>
                                        <p:tgtEl>
                                          <p:spTgt spid="85"/>
                                        </p:tgtEl>
                                        <p:attrNameLst>
                                          <p:attrName>ppt_y</p:attrName>
                                        </p:attrNameLst>
                                      </p:cBhvr>
                                      <p:tavLst>
                                        <p:tav tm="0">
                                          <p:val>
                                            <p:strVal val="#ppt_y+1"/>
                                          </p:val>
                                        </p:tav>
                                        <p:tav tm="100000">
                                          <p:val>
                                            <p:strVal val="#ppt_y-.03"/>
                                          </p:val>
                                        </p:tav>
                                      </p:tavLst>
                                    </p:anim>
                                    <p:anim calcmode="lin" valueType="num">
                                      <p:cBhvr>
                                        <p:cTn id="18" dur="100" de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0"/>
          </a:blip>
          <a:stretch/>
        </a:blipFill>
        <a:effectLst/>
      </p:bgPr>
    </p:bg>
    <p:spTree>
      <p:nvGrpSpPr>
        <p:cNvPr id="1" name=""/>
        <p:cNvGrpSpPr/>
        <p:nvPr/>
      </p:nvGrpSpPr>
      <p:grpSpPr>
        <a:xfrm>
          <a:off x="0" y="0"/>
          <a:ext cx="0" cy="0"/>
          <a:chOff x="0" y="0"/>
          <a:chExt cx="0" cy="0"/>
        </a:xfrm>
      </p:grpSpPr>
      <p:pic>
        <p:nvPicPr>
          <p:cNvPr id="97" name="图片"/>
          <p:cNvPicPr>
            <a:picLocks noChangeAspect="1"/>
          </p:cNvPicPr>
          <p:nvPr/>
        </p:nvPicPr>
        <p:blipFill>
          <a:blip r:embed="rId4" cstate="print"/>
          <a:srcRect l="9755" t="8726"/>
          <a:stretch>
            <a:fillRect/>
          </a:stretch>
        </p:blipFill>
        <p:spPr>
          <a:xfrm flipH="1">
            <a:off x="0" y="2651760"/>
            <a:ext cx="1757310" cy="2476502"/>
          </a:xfrm>
          <a:prstGeom prst="rect">
            <a:avLst/>
          </a:prstGeom>
          <a:noFill/>
          <a:ln w="12700" cap="flat" cmpd="sng">
            <a:noFill/>
            <a:prstDash val="solid"/>
            <a:miter/>
          </a:ln>
        </p:spPr>
      </p:pic>
      <p:pic>
        <p:nvPicPr>
          <p:cNvPr id="98" name="图片" descr="Hội họa và mỹ thuật - Quan niệm cái đẹp trong nghệ thuật tạo hình phục hưng  Thời kỳ Phục hưng bắt đầu vào khoảng thế kỷ 14 ở một số nước"/>
          <p:cNvPicPr>
            <a:picLocks/>
          </p:cNvPicPr>
          <p:nvPr/>
        </p:nvPicPr>
        <p:blipFill>
          <a:blip r:embed="rId5" cstate="print"/>
          <a:stretch>
            <a:fillRect/>
          </a:stretch>
        </p:blipFill>
        <p:spPr>
          <a:xfrm>
            <a:off x="1946757" y="1"/>
            <a:ext cx="1637828" cy="2651760"/>
          </a:xfrm>
          <a:prstGeom prst="rect">
            <a:avLst/>
          </a:prstGeom>
          <a:noFill/>
          <a:ln w="12700" cap="flat" cmpd="sng">
            <a:noFill/>
            <a:prstDash val="solid"/>
            <a:round/>
          </a:ln>
        </p:spPr>
      </p:pic>
      <p:sp>
        <p:nvSpPr>
          <p:cNvPr id="99" name="文本框"/>
          <p:cNvSpPr>
            <a:spLocks noGrp="1"/>
          </p:cNvSpPr>
          <p:nvPr>
            <p:ph type="ctrTitle"/>
          </p:nvPr>
        </p:nvSpPr>
        <p:spPr>
          <a:xfrm>
            <a:off x="4811974" y="542522"/>
            <a:ext cx="4088911" cy="1566715"/>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3200" b="0" i="0" u="none" strike="noStrike" kern="0" cap="none" spc="0" baseline="0">
                <a:solidFill>
                  <a:srgbClr val="FFFFFF"/>
                </a:solidFill>
                <a:latin typeface="Times New Roman" pitchFamily="18" charset="0"/>
                <a:ea typeface="Arial" charset="0"/>
                <a:cs typeface="Times New Roman" pitchFamily="18" charset="0"/>
              </a:rPr>
              <a:t>CHỦ ĐỀ 4 :NGHỆ THUẬT TRUNG ĐẠI THẾ GIỚI</a:t>
            </a:r>
            <a:endParaRPr lang="zh-CN" altLang="en-US" sz="3200" b="0" i="0" u="none" strike="noStrike" kern="0" cap="none" spc="0" baseline="0">
              <a:solidFill>
                <a:srgbClr val="FFFFFF"/>
              </a:solidFill>
              <a:latin typeface="Times New Roman" pitchFamily="18" charset="0"/>
              <a:ea typeface="Arial" charset="0"/>
              <a:cs typeface="Times New Roman" pitchFamily="18" charset="0"/>
            </a:endParaRPr>
          </a:p>
        </p:txBody>
      </p:sp>
      <p:sp>
        <p:nvSpPr>
          <p:cNvPr id="100" name="矩形"/>
          <p:cNvSpPr>
            <a:spLocks/>
          </p:cNvSpPr>
          <p:nvPr/>
        </p:nvSpPr>
        <p:spPr>
          <a:xfrm>
            <a:off x="4873660" y="2042159"/>
            <a:ext cx="3980054" cy="2564936"/>
          </a:xfrm>
          <a:prstGeom prst="rect">
            <a:avLst/>
          </a:prstGeom>
          <a:noFill/>
          <a:ln w="12700" cap="flat" cmpd="sng">
            <a:noFill/>
            <a:prstDash val="solid"/>
            <a:round/>
          </a:ln>
        </p:spPr>
        <p:txBody>
          <a:bodyPr vert="horz" wrap="square" lIns="91425" tIns="91425" rIns="91425" bIns="91425" anchor="ctr" anchorCtr="0">
            <a:prstTxWarp prst="textNoShape">
              <a:avLst/>
            </a:prstTxWarp>
          </a:bodyPr>
          <a:lstStyle/>
          <a:p>
            <a:pPr marL="0" indent="0" algn="ctr">
              <a:lnSpc>
                <a:spcPct val="100000"/>
              </a:lnSpc>
              <a:spcBef>
                <a:spcPts val="0"/>
              </a:spcBef>
              <a:spcAft>
                <a:spcPts val="0"/>
              </a:spcAft>
              <a:buNone/>
            </a:pPr>
            <a:r>
              <a:rPr lang="en-US" altLang="zh-CN" sz="2800" b="1" i="0" u="none" strike="noStrike" kern="0" cap="none" spc="0" baseline="0">
                <a:solidFill>
                  <a:srgbClr val="FFFFFF"/>
                </a:solidFill>
                <a:latin typeface="Times New Roman" pitchFamily="18" charset="0"/>
                <a:ea typeface="Droid Serif" charset="0"/>
                <a:cs typeface="Times New Roman" pitchFamily="18" charset="0"/>
                <a:sym typeface="Droid Serif" charset="0"/>
              </a:rPr>
              <a:t>BÀI 11: VẺ ĐẸP CỦA NHÂN VẬT TRONG TRANH THỜI KÌ PHỤC HƯNG (TIẾT 1)</a:t>
            </a:r>
            <a:endParaRPr lang="zh-CN" altLang="en-US" sz="2800" b="1" i="0" u="none" strike="noStrike" kern="0" cap="none" spc="0" baseline="0">
              <a:solidFill>
                <a:srgbClr val="FFFFFF"/>
              </a:solidFill>
              <a:latin typeface="Times New Roman" pitchFamily="18" charset="0"/>
              <a:ea typeface="Droid Serif" charset="0"/>
              <a:cs typeface="Times New Roman" pitchFamily="18" charset="0"/>
              <a:sym typeface="Droid Serif" charset="0"/>
            </a:endParaRPr>
          </a:p>
        </p:txBody>
      </p:sp>
      <p:pic>
        <p:nvPicPr>
          <p:cNvPr id="101" name="图片"/>
          <p:cNvPicPr>
            <a:picLocks noChangeAspect="1"/>
          </p:cNvPicPr>
          <p:nvPr/>
        </p:nvPicPr>
        <p:blipFill>
          <a:blip r:embed="rId6" cstate="print"/>
          <a:srcRect b="7880"/>
          <a:stretch>
            <a:fillRect/>
          </a:stretch>
        </p:blipFill>
        <p:spPr>
          <a:xfrm>
            <a:off x="0" y="0"/>
            <a:ext cx="2106306" cy="2651760"/>
          </a:xfrm>
          <a:prstGeom prst="rect">
            <a:avLst/>
          </a:prstGeom>
          <a:noFill/>
          <a:ln w="12700" cap="flat" cmpd="sng">
            <a:noFill/>
            <a:prstDash val="solid"/>
            <a:miter/>
          </a:ln>
        </p:spPr>
      </p:pic>
      <p:pic>
        <p:nvPicPr>
          <p:cNvPr id="102" name="图片" descr="Thiếu nữ đeo hoa tai ngọc trai"/>
          <p:cNvPicPr>
            <a:picLocks/>
          </p:cNvPicPr>
          <p:nvPr/>
        </p:nvPicPr>
        <p:blipFill>
          <a:blip r:embed="rId7" cstate="print"/>
          <a:stretch>
            <a:fillRect/>
          </a:stretch>
        </p:blipFill>
        <p:spPr>
          <a:xfrm>
            <a:off x="1629739" y="2651761"/>
            <a:ext cx="1954846" cy="2491739"/>
          </a:xfrm>
          <a:prstGeom prst="rect">
            <a:avLst/>
          </a:prstGeom>
          <a:noFill/>
          <a:ln w="12700" cap="flat" cmpd="sng">
            <a:noFill/>
            <a:prstDash val="solid"/>
            <a:round/>
          </a:ln>
        </p:spPr>
      </p:pic>
    </p:spTree>
    <p:extLst>
      <p:ext uri="{BB962C8B-B14F-4D97-AF65-F5344CB8AC3E}">
        <p14:creationId xmlns:p14="http://schemas.microsoft.com/office/powerpoint/2010/main" val="10063047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Lst>
  </p:timing>
</p:sld>
</file>

<file path=ppt/theme/theme1.xml><?xml version="1.0" encoding="utf-8"?>
<a:theme xmlns:a="http://schemas.openxmlformats.org/drawingml/2006/main" name="Nestor template">
  <a:themeElements>
    <a:clrScheme name="Nestor template">
      <a:dk1>
        <a:srgbClr val="162D5A"/>
      </a:dk1>
      <a:lt1>
        <a:srgbClr val="FFFFFF"/>
      </a:lt1>
      <a:dk2>
        <a:srgbClr val="EDEEF1"/>
      </a:dk2>
      <a:lt2>
        <a:srgbClr val="5E626B"/>
      </a:lt2>
      <a:accent1>
        <a:srgbClr val="A7EA52"/>
      </a:accent1>
      <a:accent2>
        <a:srgbClr val="33CCCC"/>
      </a:accent2>
      <a:accent3>
        <a:srgbClr val="33CCFF"/>
      </a:accent3>
      <a:accent4>
        <a:srgbClr val="16A3E0"/>
      </a:accent4>
      <a:accent5>
        <a:srgbClr val="162D5A"/>
      </a:accent5>
      <a:accent6>
        <a:srgbClr val="F14124"/>
      </a:accent6>
      <a:hlink>
        <a:srgbClr val="16A3E0"/>
      </a:hlink>
      <a:folHlink>
        <a:srgbClr val="6611CC"/>
      </a:folHlink>
    </a:clrScheme>
    <a:fontScheme name="Nestor template">
      <a:majorFont>
        <a:latin typeface=""/>
        <a:ea typeface=""/>
        <a:cs typeface=""/>
      </a:majorFont>
      <a:minorFont>
        <a:latin typeface=""/>
        <a:ea typeface=""/>
        <a:cs typeface=""/>
      </a:minorFont>
    </a:fontScheme>
    <a:fmtScheme name="Nestor templat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2.xml><?xml version="1.0" encoding="utf-8"?>
<a:theme xmlns:a="http://schemas.openxmlformats.org/drawingml/2006/main" name="notesMaster1">
  <a:themeElements>
    <a:clrScheme name="notesMaster1">
      <a:dk1>
        <a:srgbClr val="000000"/>
      </a:dk1>
      <a:lt1>
        <a:srgbClr val="FFFFFF"/>
      </a:lt1>
      <a:dk2>
        <a:srgbClr val="F3F3F3"/>
      </a:dk2>
      <a:lt2>
        <a:srgbClr val="158158"/>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Normal.eit</Template>
  <TotalTime>734</TotalTime>
  <Words>1002</Words>
  <Application>Microsoft Office PowerPoint</Application>
  <PresentationFormat>On-screen Show (16:9)</PresentationFormat>
  <Paragraphs>103</Paragraphs>
  <Slides>27</Slides>
  <Notes>20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Algerian</vt:lpstr>
      <vt:lpstr>Arial</vt:lpstr>
      <vt:lpstr>Calibri</vt:lpstr>
      <vt:lpstr>Droid Sans</vt:lpstr>
      <vt:lpstr>Droid Serif</vt:lpstr>
      <vt:lpstr>Goudy Stout</vt:lpstr>
      <vt:lpstr>Pontano Sans</vt:lpstr>
      <vt:lpstr>Times New Roman</vt:lpstr>
      <vt:lpstr>Wingdings</vt:lpstr>
      <vt:lpstr>Nestor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4 :NGHỆ THUẬT TRUNG ĐẠI THẾ GIỚI</vt:lpstr>
      <vt:lpstr>YÊU CẦU CẦN ĐẠT</vt:lpstr>
      <vt:lpstr>PowerPoint Presentation</vt:lpstr>
      <vt:lpstr>1</vt:lpstr>
      <vt:lpstr>PowerPoint Presentation</vt:lpstr>
      <vt:lpstr>2</vt:lpstr>
      <vt:lpstr>2. Cách mô phỏng chân dung nhân vật trong tranh.</vt:lpstr>
      <vt:lpstr>PowerPoint Presentation</vt:lpstr>
      <vt:lpstr>PowerPoint Presentation</vt:lpstr>
      <vt:lpstr>3</vt:lpstr>
      <vt:lpstr>PowerPoint Presentation</vt:lpstr>
      <vt:lpstr>MỘT SỐ TÁC PHẨM THAM KHẢO</vt:lpstr>
      <vt:lpstr>HƯỚNG DẪN TỰ HỌC</vt:lpstr>
      <vt:lpstr>CHỦ ĐỀ 4 :NGHỆ THUẬT TRUNG ĐẠI THẾ GIỚI</vt:lpstr>
      <vt:lpstr>4</vt:lpstr>
      <vt:lpstr>4. Trưng bày sản phẩm và chia sẻ.</vt:lpstr>
      <vt:lpstr>5</vt:lpstr>
      <vt:lpstr>PowerPoint Presentation</vt:lpstr>
      <vt:lpstr>HƯỚNG DẪN TỰ HỌC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:NGHỆ THUẬT TRUNG ĐẠI THẾ GIỚI</dc:title>
  <dc:creator>Dell 5406</dc:creator>
  <cp:lastModifiedBy>ACER</cp:lastModifiedBy>
  <cp:revision>63</cp:revision>
  <dcterms:modified xsi:type="dcterms:W3CDTF">2023-04-01T22:00:10Z</dcterms:modified>
</cp:coreProperties>
</file>